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ZWqAQ1KzO0KiSzKY5xfaoFHo8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Ivo Smit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Bartimeus gemma langedijk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Eric Maris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/>
            </a:b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5e543c51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b5e543c51b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5e543c51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b5e543c51b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5c6b1630e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b5c6b1630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 Mulder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Henri van der Vegt</a:t>
            </a:r>
            <a:endParaRPr b="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Sebas FM GV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Ivo Smit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Bartimeus </a:t>
            </a:r>
            <a:r>
              <a:rPr lang="nl-N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Evelyn Geertsema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Eric Maris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/>
            </a:br>
            <a:endParaRPr/>
          </a:p>
        </p:txBody>
      </p:sp>
      <p:sp>
        <p:nvSpPr>
          <p:cNvPr id="170" name="Google Shape;170;g2b5c6b1630e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 Mulder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Henri van der Vegt</a:t>
            </a:r>
            <a:endParaRPr b="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Sebas FM GV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Ivo Smit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Bartimeus </a:t>
            </a:r>
            <a:r>
              <a:rPr lang="nl-N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Evelyn Geertsema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Eric Maris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/>
            </a:b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5c6b1630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5c6b1630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b5c6b1630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5c6b1630e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5c6b1630e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b5c6b1630e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5e543c51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b5e543c51b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5e543c51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b5e543c51b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5e543c51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b5e543c51b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5e543c51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b5e543c51b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5e543c51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b5e543c51b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lZBch4gP_VAuaDBJMcx_J_En_jL5GFQn/view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wsIVS06VMLRIvGwQ6MGzT6xR5slUmwMV/view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275D">
              <a:alpha val="62745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72124" y="1717186"/>
            <a:ext cx="7360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800">
                <a:solidFill>
                  <a:schemeClr val="lt1"/>
                </a:solidFill>
              </a:rPr>
              <a:t>EHBO-kist</a:t>
            </a:r>
            <a:endParaRPr/>
          </a:p>
        </p:txBody>
      </p:sp>
      <p:pic>
        <p:nvPicPr>
          <p:cNvPr descr="Afbeelding met schermopname, Lettertype, Graphics, ontwerp&#10;&#10;Automatisch gegenereerde beschrijving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1358" y="3704110"/>
            <a:ext cx="3564339" cy="2672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symbool, eerstehulpkit, logo&#10;&#10;Automatisch gegenereerde beschrijving"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514" y="-202693"/>
            <a:ext cx="10017459" cy="706069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54975" y="3038064"/>
            <a:ext cx="7360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300">
                <a:solidFill>
                  <a:schemeClr val="lt1"/>
                </a:solidFill>
              </a:rPr>
              <a:t>de rol van zorg </a:t>
            </a:r>
            <a:endParaRPr sz="43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300">
                <a:solidFill>
                  <a:schemeClr val="lt1"/>
                </a:solidFill>
              </a:rPr>
              <a:t>&amp; welzijn</a:t>
            </a:r>
            <a:endParaRPr sz="4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275D">
            <a:alpha val="62750"/>
          </a:srgbClr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472(1).JPG" id="160" name="Google Shape;160;g2b5e543c51b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7223" y="0"/>
            <a:ext cx="8917500" cy="685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275D">
            <a:alpha val="62750"/>
          </a:srgbClr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mail.google.com/mail/u/0?ui=2&amp;ik=46deea17c1&amp;attid=0.1&amp;permmsgid=msg-a:r7317442284014242115&amp;th=18d6a0332d4d1c16&amp;view=fimg&amp;fur=ip&amp;sz=s0-l75-ft&amp;attbid=ANGjdJ9h4AlYxr62954419uVzEoP0blEhwv7PxXh2fiNB9Q3dHxC_FiOCFyMJzAzHxsEOvnDoX7bD1J-L64M8CzxlyruEovAO9Qx0zXxa4199qiwbl-3lvPmbTB0Yi8&amp;disp=emb&amp;realattid=18d6a02cae77063a4841" id="165" name="Google Shape;165;g2b5e543c51b_0_41"/>
          <p:cNvSpPr/>
          <p:nvPr/>
        </p:nvSpPr>
        <p:spPr>
          <a:xfrm>
            <a:off x="207433" y="-144463"/>
            <a:ext cx="406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INKS-RECHTDOOR-RECHTS.jpg" id="166" name="Google Shape;166;g2b5e543c51b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5c6b1630e_1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275D">
              <a:alpha val="6275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schermopname, Lettertype, Graphics, ontwerp&#10;&#10;Automatisch gegenereerde beschrijving" id="173" name="Google Shape;173;g2b5c6b1630e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1230" y="5030822"/>
            <a:ext cx="3403085" cy="2551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b5c6b1630e_1_0"/>
          <p:cNvSpPr txBox="1"/>
          <p:nvPr/>
        </p:nvSpPr>
        <p:spPr>
          <a:xfrm>
            <a:off x="299666" y="399520"/>
            <a:ext cx="7360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Panelleden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Workshop kampvuurverhalen</a:t>
            </a:r>
            <a:endParaRPr/>
          </a:p>
        </p:txBody>
      </p:sp>
      <p:sp>
        <p:nvSpPr>
          <p:cNvPr id="175" name="Google Shape;175;g2b5c6b1630e_1_0"/>
          <p:cNvSpPr/>
          <p:nvPr/>
        </p:nvSpPr>
        <p:spPr>
          <a:xfrm>
            <a:off x="358973" y="2882141"/>
            <a:ext cx="2944200" cy="2944200"/>
          </a:xfrm>
          <a:prstGeom prst="ellipse">
            <a:avLst/>
          </a:prstGeom>
          <a:solidFill>
            <a:srgbClr val="C127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cirkel&#10;&#10;Automatisch gegenereerde beschrijving" id="176" name="Google Shape;176;g2b5c6b1630e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598" y="2952094"/>
            <a:ext cx="3102040" cy="218643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b5c6b1630e_1_0"/>
          <p:cNvSpPr txBox="1"/>
          <p:nvPr/>
        </p:nvSpPr>
        <p:spPr>
          <a:xfrm>
            <a:off x="817376" y="4973300"/>
            <a:ext cx="195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Ivo Smit</a:t>
            </a:r>
            <a:br>
              <a:rPr lang="nl-NL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b5c6b1630e_1_0"/>
          <p:cNvSpPr/>
          <p:nvPr/>
        </p:nvSpPr>
        <p:spPr>
          <a:xfrm>
            <a:off x="3559734" y="2882141"/>
            <a:ext cx="2944200" cy="2944200"/>
          </a:xfrm>
          <a:prstGeom prst="ellipse">
            <a:avLst/>
          </a:prstGeom>
          <a:solidFill>
            <a:srgbClr val="C127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cirkel&#10;&#10;Automatisch gegenereerde beschrijving" id="179" name="Google Shape;179;g2b5c6b1630e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4144" y="2976042"/>
            <a:ext cx="3102040" cy="218643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b5c6b1630e_1_0"/>
          <p:cNvSpPr txBox="1"/>
          <p:nvPr/>
        </p:nvSpPr>
        <p:spPr>
          <a:xfrm>
            <a:off x="3941220" y="5024354"/>
            <a:ext cx="2219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</a:rPr>
              <a:t>Evelyn Geertsema</a:t>
            </a:r>
            <a:endParaRPr b="0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b5c6b1630e_1_0"/>
          <p:cNvSpPr/>
          <p:nvPr/>
        </p:nvSpPr>
        <p:spPr>
          <a:xfrm>
            <a:off x="6728385" y="2894860"/>
            <a:ext cx="2944200" cy="2944200"/>
          </a:xfrm>
          <a:prstGeom prst="ellipse">
            <a:avLst/>
          </a:prstGeom>
          <a:solidFill>
            <a:srgbClr val="C127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b5c6b1630e_1_0"/>
          <p:cNvSpPr txBox="1"/>
          <p:nvPr/>
        </p:nvSpPr>
        <p:spPr>
          <a:xfrm>
            <a:off x="7617236" y="5004416"/>
            <a:ext cx="7360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Eric Maris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cirkel&#10;&#10;Automatisch gegenereerde beschrijving" id="183" name="Google Shape;183;g2b5c6b1630e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1773" y="2957547"/>
            <a:ext cx="3102040" cy="2186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symbool, eerstehulpkit, logo&#10;&#10;Automatisch gegenereerde beschrijving" id="184" name="Google Shape;184;g2b5c6b1630e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21864" y="246314"/>
            <a:ext cx="2940908" cy="2072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275D">
              <a:alpha val="62745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schermopname, Lettertype, Graphics, ontwerp&#10;&#10;Automatisch gegenereerde beschrijving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1230" y="5030822"/>
            <a:ext cx="3403084" cy="2551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299666" y="399520"/>
            <a:ext cx="736092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Panelleden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Workshop kampvuurverhalen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358973" y="2882141"/>
            <a:ext cx="2944248" cy="2944248"/>
          </a:xfrm>
          <a:prstGeom prst="ellipse">
            <a:avLst/>
          </a:prstGeom>
          <a:solidFill>
            <a:srgbClr val="C127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cirkel&#10;&#10;Automatisch gegenereerde beschrijving"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598" y="2952094"/>
            <a:ext cx="3102039" cy="21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817376" y="4973300"/>
            <a:ext cx="19513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Ivo Smit</a:t>
            </a:r>
            <a:br>
              <a:rPr lang="nl-NL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559734" y="2882141"/>
            <a:ext cx="2944248" cy="2944248"/>
          </a:xfrm>
          <a:prstGeom prst="ellipse">
            <a:avLst/>
          </a:prstGeom>
          <a:solidFill>
            <a:srgbClr val="C127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cirkel&#10;&#10;Automatisch gegenereerde beschrijving"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4144" y="2976042"/>
            <a:ext cx="3102039" cy="21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3941220" y="5024354"/>
            <a:ext cx="2219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</a:rPr>
              <a:t>Evelyn Geertsema</a:t>
            </a:r>
            <a:endParaRPr b="0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6728385" y="2894860"/>
            <a:ext cx="2944248" cy="2944248"/>
          </a:xfrm>
          <a:prstGeom prst="ellipse">
            <a:avLst/>
          </a:prstGeom>
          <a:solidFill>
            <a:srgbClr val="C127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617236" y="5004416"/>
            <a:ext cx="736092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8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Eric Maris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fbeelding met cirkel&#10;&#10;Automatisch gegenereerde beschrijving"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1773" y="2957547"/>
            <a:ext cx="3102039" cy="2186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symbool, eerstehulpkit, logo&#10;&#10;Automatisch gegenereerde beschrijving" id="111" name="Google Shape;11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21864" y="246314"/>
            <a:ext cx="2940908" cy="2072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5c6b1630e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b5c6b1630e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b5c6b1630e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1275D">
              <a:alpha val="6275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2b5c6b1630e_0_0" title="Fietsen met een visuele beperk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b5c6b1630e_0_8" title="Sit with a Scientist_ Hoe zorgen spieren voor je evenwicht_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275D">
            <a:alpha val="62750"/>
          </a:srgbClr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601.JPG" id="131" name="Google Shape;131;g2b5e543c51b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389" y="744597"/>
            <a:ext cx="3577200" cy="5368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32" name="Google Shape;132;g2b5e543c51b_0_9"/>
          <p:cNvSpPr/>
          <p:nvPr/>
        </p:nvSpPr>
        <p:spPr>
          <a:xfrm>
            <a:off x="7348325" y="744525"/>
            <a:ext cx="2976300" cy="1349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rgbClr val="FF0000"/>
                </a:solidFill>
              </a:rPr>
              <a:t>Ivo Smit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rgbClr val="FF0000"/>
                </a:solidFill>
              </a:rPr>
              <a:t>Oosterbeek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</a:rPr>
              <a:t>Fietsdocent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</a:rPr>
              <a:t>Fietsersbond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275D">
            <a:alpha val="62750"/>
          </a:srgbClr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mail.google.com/mail/u/0?ui=2&amp;ik=46deea17c1&amp;attid=0.1&amp;permmsgid=msg-a:r-5566260316807672575&amp;th=18d69f654a271b62&amp;view=fimg&amp;fur=ip&amp;sz=s0-l75-ft&amp;attbid=ANGjdJ9ovwynjWGz4wAygFZ63-1PNMPfZNJCUIEqor-gh-kITAKEiIt8T9KDWuo06hsXbIv5PUW3jia8TUPaOZrV-koZIE0kdOOBy7rakeKRQ3WhEMNlr9HJfy7frNQ&amp;disp=emb&amp;realattid=18d69f5df82d38b701a1" id="137" name="Google Shape;137;g2b5e543c51b_0_14"/>
          <p:cNvSpPr/>
          <p:nvPr/>
        </p:nvSpPr>
        <p:spPr>
          <a:xfrm>
            <a:off x="207433" y="-144463"/>
            <a:ext cx="406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mail.google.com/mail/u/0?ui=2&amp;ik=46deea17c1&amp;attid=0.1&amp;permmsgid=msg-a:r-5566260316807672575&amp;th=18d69f654a271b62&amp;view=fimg&amp;fur=ip&amp;sz=s0-l75-ft&amp;attbid=ANGjdJ9ovwynjWGz4wAygFZ63-1PNMPfZNJCUIEqor-gh-kITAKEiIt8T9KDWuo06hsXbIv5PUW3jia8TUPaOZrV-koZIE0kdOOBy7rakeKRQ3WhEMNlr9HJfy7frNQ&amp;disp=emb&amp;realattid=18d69f5df82d38b701a1" id="138" name="Google Shape;138;g2b5e543c51b_0_14"/>
          <p:cNvSpPr/>
          <p:nvPr/>
        </p:nvSpPr>
        <p:spPr>
          <a:xfrm>
            <a:off x="207433" y="-144463"/>
            <a:ext cx="406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MW+Brompton.JPG" id="139" name="Google Shape;139;g2b5e543c51b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324300" y="0"/>
            <a:ext cx="9422700" cy="685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275D">
            <a:alpha val="62750"/>
          </a:srgbClr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1100859.JPG" id="144" name="Google Shape;144;g2b5e543c51b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275D">
            <a:alpha val="62750"/>
          </a:srgbClr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cessed-4a13cad9-cb6b-43da-be2b-b9ad159eb6aa_qMNevTqf.jpeg" id="149" name="Google Shape;149;g2b5e543c51b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0143"/>
            <a:ext cx="12192000" cy="493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275D">
            <a:alpha val="62750"/>
          </a:srgbClr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etinchem 7.jpg" id="154" name="Google Shape;154;g2b5e543c51b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234" y="-1"/>
            <a:ext cx="9955500" cy="685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55" name="Google Shape;155;g2b5e543c51b_0_28"/>
          <p:cNvSpPr/>
          <p:nvPr/>
        </p:nvSpPr>
        <p:spPr>
          <a:xfrm>
            <a:off x="-459050" y="506375"/>
            <a:ext cx="3074400" cy="11625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rgbClr val="FF0000"/>
                </a:solidFill>
              </a:rPr>
              <a:t>Ivo Smit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</a:rPr>
              <a:t>Fietsdocent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1800">
                <a:solidFill>
                  <a:schemeClr val="dk1"/>
                </a:solidFill>
              </a:rPr>
              <a:t>Fietsersbond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2024-02-01T14:34:10Z</dcterms:created>
  <dc:creator>Sevil, E. (Esley) - DGMo</dc:creator>
</cp:coreProperties>
</file>