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03" r:id="rId4"/>
  </p:sldMasterIdLst>
  <p:notesMasterIdLst>
    <p:notesMasterId r:id="rId25"/>
  </p:notesMasterIdLst>
  <p:handoutMasterIdLst>
    <p:handoutMasterId r:id="rId26"/>
  </p:handoutMasterIdLst>
  <p:sldIdLst>
    <p:sldId id="286" r:id="rId5"/>
    <p:sldId id="322" r:id="rId6"/>
    <p:sldId id="371" r:id="rId7"/>
    <p:sldId id="370" r:id="rId8"/>
    <p:sldId id="372" r:id="rId9"/>
    <p:sldId id="373" r:id="rId10"/>
    <p:sldId id="374" r:id="rId11"/>
    <p:sldId id="375" r:id="rId12"/>
    <p:sldId id="376" r:id="rId13"/>
    <p:sldId id="381" r:id="rId14"/>
    <p:sldId id="360" r:id="rId15"/>
    <p:sldId id="379" r:id="rId16"/>
    <p:sldId id="340" r:id="rId17"/>
    <p:sldId id="362" r:id="rId18"/>
    <p:sldId id="364" r:id="rId19"/>
    <p:sldId id="365" r:id="rId20"/>
    <p:sldId id="380" r:id="rId21"/>
    <p:sldId id="368" r:id="rId22"/>
    <p:sldId id="378" r:id="rId23"/>
    <p:sldId id="366" r:id="rId24"/>
  </p:sldIdLst>
  <p:sldSz cx="12192000" cy="6858000"/>
  <p:notesSz cx="6797675" cy="9926638"/>
  <p:embeddedFontLst>
    <p:embeddedFont>
      <p:font typeface="icomoon" pitchFamily="2" charset="0"/>
      <p:regular r:id="rId27"/>
    </p:embeddedFont>
    <p:embeddedFont>
      <p:font typeface="Lato" panose="020F0502020204030203" pitchFamily="34" charset="0"/>
      <p:regular r:id="rId28"/>
      <p:bold r:id="rId29"/>
      <p:italic r:id="rId30"/>
      <p:boldItalic r:id="rId31"/>
    </p:embeddedFont>
    <p:embeddedFont>
      <p:font typeface="Lato Bold" panose="020F0802020204030203" pitchFamily="34" charset="0"/>
      <p:bold r:id="rId32"/>
    </p:embeddedFont>
    <p:embeddedFont>
      <p:font typeface="Lato Light" panose="020F0302020204030203" pitchFamily="34" charset="0"/>
      <p:regular r:id="rId33"/>
      <p:italic r:id="rId34"/>
    </p:embeddedFont>
    <p:embeddedFont>
      <p:font typeface="Lato Regular" panose="020F0502020204030203" pitchFamily="34" charset="0"/>
      <p:regular r:id="rId35"/>
    </p:embeddedFont>
    <p:embeddedFont>
      <p:font typeface="MADE Tommy Soft Light" panose="02000503000000020004" pitchFamily="50" charset="0"/>
      <p:regular r:id="rId36"/>
    </p:embeddedFont>
    <p:embeddedFont>
      <p:font typeface="MADE Tommy Soft Medium" panose="02000603000000020004" pitchFamily="50" charset="0"/>
      <p:regular r:id="rId3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65A64EA-1324-45F6-A408-220628C5D0D1}">
          <p14:sldIdLst>
            <p14:sldId id="286"/>
            <p14:sldId id="322"/>
            <p14:sldId id="371"/>
            <p14:sldId id="370"/>
            <p14:sldId id="372"/>
            <p14:sldId id="373"/>
            <p14:sldId id="374"/>
            <p14:sldId id="375"/>
            <p14:sldId id="376"/>
            <p14:sldId id="381"/>
            <p14:sldId id="360"/>
            <p14:sldId id="379"/>
            <p14:sldId id="340"/>
            <p14:sldId id="362"/>
            <p14:sldId id="364"/>
            <p14:sldId id="365"/>
            <p14:sldId id="380"/>
            <p14:sldId id="368"/>
            <p14:sldId id="378"/>
            <p14:sldId id="366"/>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99F6DB-8E30-5025-55D5-C46115D3CFA3}" name="Eva Lutgerink" initials="EL" userId="S::e.lutgerink@mulierinstituut.nl::7b210542-14fa-4f96-95a5-0d8b4d1bb3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98C"/>
    <a:srgbClr val="DE174F"/>
    <a:srgbClr val="948E9D"/>
    <a:srgbClr val="F4F4F4"/>
    <a:srgbClr val="AD75F0"/>
    <a:srgbClr val="FFF5EB"/>
    <a:srgbClr val="F6F6F6"/>
    <a:srgbClr val="E3E3E3"/>
    <a:srgbClr val="866F92"/>
    <a:srgbClr val="12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46641-2EA4-4E9A-A994-B3F5A80FB7C1}" v="13" dt="2024-02-06T08:09:40.0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80392" autoAdjust="0"/>
  </p:normalViewPr>
  <p:slideViewPr>
    <p:cSldViewPr snapToGrid="0">
      <p:cViewPr>
        <p:scale>
          <a:sx n="50" d="100"/>
          <a:sy n="50" d="100"/>
        </p:scale>
        <p:origin x="1212" y="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273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ma Huiberts" userId="e0f7d727-12f2-4f1f-9cb0-831ed2cb64a2" providerId="ADAL" clId="{7CA46641-2EA4-4E9A-A994-B3F5A80FB7C1}"/>
    <pc:docChg chg="custSel addSld modSld sldOrd">
      <pc:chgData name="Irma Huiberts" userId="e0f7d727-12f2-4f1f-9cb0-831ed2cb64a2" providerId="ADAL" clId="{7CA46641-2EA4-4E9A-A994-B3F5A80FB7C1}" dt="2024-02-06T08:07:06.189" v="816" actId="20577"/>
      <pc:docMkLst>
        <pc:docMk/>
      </pc:docMkLst>
      <pc:sldChg chg="modSp mod">
        <pc:chgData name="Irma Huiberts" userId="e0f7d727-12f2-4f1f-9cb0-831ed2cb64a2" providerId="ADAL" clId="{7CA46641-2EA4-4E9A-A994-B3F5A80FB7C1}" dt="2024-02-06T07:52:47.540" v="8" actId="20577"/>
        <pc:sldMkLst>
          <pc:docMk/>
          <pc:sldMk cId="3929543891" sldId="322"/>
        </pc:sldMkLst>
        <pc:spChg chg="mod">
          <ac:chgData name="Irma Huiberts" userId="e0f7d727-12f2-4f1f-9cb0-831ed2cb64a2" providerId="ADAL" clId="{7CA46641-2EA4-4E9A-A994-B3F5A80FB7C1}" dt="2024-02-06T07:52:47.540" v="8" actId="20577"/>
          <ac:spMkLst>
            <pc:docMk/>
            <pc:sldMk cId="3929543891" sldId="322"/>
            <ac:spMk id="8" creationId="{ECD39478-FB7F-F8EF-D29F-5F3562CA910A}"/>
          </ac:spMkLst>
        </pc:spChg>
      </pc:sldChg>
      <pc:sldChg chg="modNotesTx">
        <pc:chgData name="Irma Huiberts" userId="e0f7d727-12f2-4f1f-9cb0-831ed2cb64a2" providerId="ADAL" clId="{7CA46641-2EA4-4E9A-A994-B3F5A80FB7C1}" dt="2024-02-06T08:07:06.189" v="816" actId="20577"/>
        <pc:sldMkLst>
          <pc:docMk/>
          <pc:sldMk cId="400121020" sldId="340"/>
        </pc:sldMkLst>
      </pc:sldChg>
      <pc:sldChg chg="modSp add mod ord modNotesTx">
        <pc:chgData name="Irma Huiberts" userId="e0f7d727-12f2-4f1f-9cb0-831ed2cb64a2" providerId="ADAL" clId="{7CA46641-2EA4-4E9A-A994-B3F5A80FB7C1}" dt="2024-02-06T08:03:58.945" v="661"/>
        <pc:sldMkLst>
          <pc:docMk/>
          <pc:sldMk cId="4186879065" sldId="381"/>
        </pc:sldMkLst>
        <pc:spChg chg="mod">
          <ac:chgData name="Irma Huiberts" userId="e0f7d727-12f2-4f1f-9cb0-831ed2cb64a2" providerId="ADAL" clId="{7CA46641-2EA4-4E9A-A994-B3F5A80FB7C1}" dt="2024-02-06T08:00:05.270" v="58" actId="20577"/>
          <ac:spMkLst>
            <pc:docMk/>
            <pc:sldMk cId="4186879065" sldId="381"/>
            <ac:spMk id="4" creationId="{C6E8689B-EE24-6A3F-7B3B-2186FE7303CC}"/>
          </ac:spMkLst>
        </pc:spChg>
        <pc:spChg chg="mod">
          <ac:chgData name="Irma Huiberts" userId="e0f7d727-12f2-4f1f-9cb0-831ed2cb64a2" providerId="ADAL" clId="{7CA46641-2EA4-4E9A-A994-B3F5A80FB7C1}" dt="2024-02-06T08:00:08.853" v="65" actId="20577"/>
          <ac:spMkLst>
            <pc:docMk/>
            <pc:sldMk cId="4186879065" sldId="381"/>
            <ac:spMk id="8" creationId="{3AE0FED6-6765-AEE8-EB0F-F8CDD86331A7}"/>
          </ac:spMkLst>
        </pc:spChg>
        <pc:spChg chg="mod">
          <ac:chgData name="Irma Huiberts" userId="e0f7d727-12f2-4f1f-9cb0-831ed2cb64a2" providerId="ADAL" clId="{7CA46641-2EA4-4E9A-A994-B3F5A80FB7C1}" dt="2024-02-06T08:00:12.348" v="69" actId="20577"/>
          <ac:spMkLst>
            <pc:docMk/>
            <pc:sldMk cId="4186879065" sldId="381"/>
            <ac:spMk id="36" creationId="{8AF5ACDD-C03B-8B3F-1C6B-8F1933628517}"/>
          </ac:spMkLst>
        </pc:spChg>
        <pc:spChg chg="mod">
          <ac:chgData name="Irma Huiberts" userId="e0f7d727-12f2-4f1f-9cb0-831ed2cb64a2" providerId="ADAL" clId="{7CA46641-2EA4-4E9A-A994-B3F5A80FB7C1}" dt="2024-02-06T08:00:18.413" v="73" actId="20577"/>
          <ac:spMkLst>
            <pc:docMk/>
            <pc:sldMk cId="4186879065" sldId="381"/>
            <ac:spMk id="38" creationId="{99D0879E-36B2-13B2-7532-DA44A57EC94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ulierinstituut.sharepoint.com/sites/Projecten/Gedeelde%20documenten/2%20Projecten/4%20Andere%20ministeries%20en%20overig%20Rijk/Min%20IenW/2023%2023150%20Doortrappen%202023-2025/1.%20monitor/2023/analyse/data%20co&#246;rdinatoren/Tabellenboek%202023_v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ulierinstituut.sharepoint.com/sites/Projecten/Gedeelde%20documenten/2%20Projecten/4%20Andere%20ministeries%20en%20overig%20Rijk/Min%20IenW/2023%2023150%20Doortrappen%202023-2025/1.%20monitor/2023/analyse/data%20kwartiermakers/tabellenboek%20kwartiermakers.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ulierinstituut.sharepoint.com/sites/Projecten/Gedeelde%20documenten/2%20Projecten/4%20Andere%20ministeries%20en%20overig%20Rijk/Min%20IenW/2023%2023150%20Doortrappen%202023-2025/1.%20monitor/2023/analyse/data%20co&#246;rdinatoren/Tabellenboek%202023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18700"/>
              </a:solidFill>
              <a:ln>
                <a:noFill/>
              </a:ln>
              <a:effectLst/>
            </c:spPr>
            <c:extLst>
              <c:ext xmlns:c16="http://schemas.microsoft.com/office/drawing/2014/chart" uri="{C3380CC4-5D6E-409C-BE32-E72D297353CC}">
                <c16:uniqueId val="{00000003-6EED-4373-BB16-1B363864D9B3}"/>
              </c:ext>
            </c:extLst>
          </c:dPt>
          <c:dPt>
            <c:idx val="9"/>
            <c:invertIfNegative val="0"/>
            <c:bubble3D val="0"/>
            <c:spPr>
              <a:solidFill>
                <a:srgbClr val="C6C6C6"/>
              </a:solidFill>
              <a:ln>
                <a:noFill/>
              </a:ln>
              <a:effectLst/>
            </c:spPr>
            <c:extLst>
              <c:ext xmlns:c16="http://schemas.microsoft.com/office/drawing/2014/chart" uri="{C3380CC4-5D6E-409C-BE32-E72D297353CC}">
                <c16:uniqueId val="{00000001-6EED-4373-BB16-1B363864D9B3}"/>
              </c:ext>
            </c:extLst>
          </c:dPt>
          <c:cat>
            <c:strRef>
              <c:f>'[Tabellenboek 2023_v2.xlsx]figuren -MvG'!$W$20:$W$21</c:f>
              <c:strCache>
                <c:ptCount val="2"/>
                <c:pt idx="0">
                  <c:v>Provincie</c:v>
                </c:pt>
                <c:pt idx="1">
                  <c:v>Gemeente of uitvoerende organisatie</c:v>
                </c:pt>
              </c:strCache>
            </c:strRef>
          </c:cat>
          <c:val>
            <c:numRef>
              <c:f>'[Tabellenboek 2023_v2.xlsx]figuren -MvG'!$X$20:$X$21</c:f>
              <c:numCache>
                <c:formatCode>General</c:formatCode>
                <c:ptCount val="2"/>
                <c:pt idx="0">
                  <c:v>91</c:v>
                </c:pt>
                <c:pt idx="1">
                  <c:v>45</c:v>
                </c:pt>
              </c:numCache>
            </c:numRef>
          </c:val>
          <c:extLst>
            <c:ext xmlns:c16="http://schemas.microsoft.com/office/drawing/2014/chart" uri="{C3380CC4-5D6E-409C-BE32-E72D297353CC}">
              <c16:uniqueId val="{00000002-6EED-4373-BB16-1B363864D9B3}"/>
            </c:ext>
          </c:extLst>
        </c:ser>
        <c:dLbls>
          <c:showLegendKey val="0"/>
          <c:showVal val="0"/>
          <c:showCatName val="0"/>
          <c:showSerName val="0"/>
          <c:showPercent val="0"/>
          <c:showBubbleSize val="0"/>
        </c:dLbls>
        <c:gapWidth val="20"/>
        <c:overlap val="-27"/>
        <c:axId val="1153216271"/>
        <c:axId val="1117181295"/>
      </c:barChart>
      <c:catAx>
        <c:axId val="1153216271"/>
        <c:scaling>
          <c:orientation val="minMax"/>
        </c:scaling>
        <c:delete val="0"/>
        <c:axPos val="b"/>
        <c:numFmt formatCode="General" sourceLinked="1"/>
        <c:majorTickMark val="none"/>
        <c:minorTickMark val="none"/>
        <c:tickLblPos val="nextTo"/>
        <c:spPr>
          <a:noFill/>
          <a:ln w="8890" cap="flat" cmpd="sng" algn="ctr">
            <a:solidFill>
              <a:schemeClr val="accent1"/>
            </a:solidFill>
            <a:round/>
          </a:ln>
          <a:effectLst/>
        </c:spPr>
        <c:txPr>
          <a:bodyPr rot="-60000000" spcFirstLastPara="1" vertOverflow="ellipsis" vert="horz" wrap="square" anchor="ctr" anchorCtr="1"/>
          <a:lstStyle/>
          <a:p>
            <a:pPr>
              <a:defRPr sz="1050" b="0" i="0" u="none" strike="noStrike" kern="1200" baseline="0">
                <a:solidFill>
                  <a:schemeClr val="accent1"/>
                </a:solidFill>
                <a:latin typeface="+mn-lt"/>
                <a:ea typeface="+mn-ea"/>
                <a:cs typeface="+mn-cs"/>
              </a:defRPr>
            </a:pPr>
            <a:endParaRPr lang="nl-NL"/>
          </a:p>
        </c:txPr>
        <c:crossAx val="1117181295"/>
        <c:crosses val="autoZero"/>
        <c:auto val="1"/>
        <c:lblAlgn val="ctr"/>
        <c:lblOffset val="100"/>
        <c:noMultiLvlLbl val="0"/>
      </c:catAx>
      <c:valAx>
        <c:axId val="1117181295"/>
        <c:scaling>
          <c:orientation val="minMax"/>
        </c:scaling>
        <c:delete val="0"/>
        <c:axPos val="l"/>
        <c:majorGridlines>
          <c:spPr>
            <a:ln w="8890" cap="flat" cmpd="sng" algn="ctr">
              <a:solidFill>
                <a:srgbClr val="FFC98C"/>
              </a:solidFill>
              <a:prstDash val="sysDash"/>
              <a:round/>
            </a:ln>
            <a:effectLst/>
          </c:spPr>
        </c:majorGridlines>
        <c:numFmt formatCode="0" sourceLinked="0"/>
        <c:majorTickMark val="none"/>
        <c:minorTickMark val="none"/>
        <c:tickLblPos val="nextTo"/>
        <c:spPr>
          <a:noFill/>
          <a:ln w="8890">
            <a:solidFill>
              <a:schemeClr val="accent1"/>
            </a:solid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NL"/>
          </a:p>
        </c:txPr>
        <c:crossAx val="1153216271"/>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'[tabellenboek kwartiermakers.xlsm]Figuren'!$B$92</c:f>
              <c:strCache>
                <c:ptCount val="1"/>
                <c:pt idx="0">
                  <c:v>2023</c:v>
                </c:pt>
              </c:strCache>
            </c:strRef>
          </c:tx>
          <c:spPr>
            <a:solidFill>
              <a:schemeClr val="accent1"/>
            </a:solidFill>
            <a:ln>
              <a:noFill/>
            </a:ln>
            <a:effectLst/>
          </c:spPr>
          <c:invertIfNegative val="0"/>
          <c:cat>
            <c:strRef>
              <c:f>'[tabellenboek kwartiermakers.xlsm]Figuren'!$A$93:$A$99</c:f>
              <c:strCache>
                <c:ptCount val="7"/>
                <c:pt idx="0">
                  <c:v>Anders​​​​​</c:v>
                </c:pt>
                <c:pt idx="1">
                  <c:v>Tevredenheid doelgroep</c:v>
                </c:pt>
                <c:pt idx="2">
                  <c:v>Ervaren effecten van de doelgroep</c:v>
                </c:pt>
                <c:pt idx="3">
                  <c:v>Fietsongevallen</c:v>
                </c:pt>
                <c:pt idx="4">
                  <c:v>Bereik van de doelgroep​​​​​​</c:v>
                </c:pt>
                <c:pt idx="5">
                  <c:v>​​​​​​​Samenwerking partners</c:v>
                </c:pt>
                <c:pt idx="6">
                  <c:v>Organisatie van activiteiten</c:v>
                </c:pt>
              </c:strCache>
            </c:strRef>
          </c:cat>
          <c:val>
            <c:numRef>
              <c:f>'[tabellenboek kwartiermakers.xlsm]Figuren'!$B$93:$B$99</c:f>
              <c:numCache>
                <c:formatCode>0</c:formatCode>
                <c:ptCount val="7"/>
                <c:pt idx="0">
                  <c:v>10</c:v>
                </c:pt>
                <c:pt idx="1">
                  <c:v>50</c:v>
                </c:pt>
                <c:pt idx="2">
                  <c:v>60</c:v>
                </c:pt>
                <c:pt idx="3">
                  <c:v>60</c:v>
                </c:pt>
                <c:pt idx="4">
                  <c:v>70</c:v>
                </c:pt>
                <c:pt idx="5">
                  <c:v>80</c:v>
                </c:pt>
                <c:pt idx="6">
                  <c:v>80</c:v>
                </c:pt>
              </c:numCache>
            </c:numRef>
          </c:val>
          <c:extLst>
            <c:ext xmlns:c16="http://schemas.microsoft.com/office/drawing/2014/chart" uri="{C3380CC4-5D6E-409C-BE32-E72D297353CC}">
              <c16:uniqueId val="{00000002-9595-483F-9AC5-89B00496C320}"/>
            </c:ext>
          </c:extLst>
        </c:ser>
        <c:dLbls>
          <c:showLegendKey val="0"/>
          <c:showVal val="0"/>
          <c:showCatName val="0"/>
          <c:showSerName val="0"/>
          <c:showPercent val="0"/>
          <c:showBubbleSize val="0"/>
        </c:dLbls>
        <c:gapWidth val="66"/>
        <c:axId val="1960616495"/>
        <c:axId val="1960619855"/>
      </c:barChart>
      <c:catAx>
        <c:axId val="1960616495"/>
        <c:scaling>
          <c:orientation val="minMax"/>
        </c:scaling>
        <c:delete val="0"/>
        <c:axPos val="l"/>
        <c:numFmt formatCode="General" sourceLinked="1"/>
        <c:majorTickMark val="none"/>
        <c:minorTickMark val="none"/>
        <c:tickLblPos val="nextTo"/>
        <c:spPr>
          <a:noFill/>
          <a:ln w="889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nl-NL"/>
          </a:p>
        </c:txPr>
        <c:crossAx val="1960619855"/>
        <c:crosses val="autoZero"/>
        <c:auto val="1"/>
        <c:lblAlgn val="ctr"/>
        <c:lblOffset val="100"/>
        <c:noMultiLvlLbl val="0"/>
      </c:catAx>
      <c:valAx>
        <c:axId val="1960619855"/>
        <c:scaling>
          <c:orientation val="minMax"/>
          <c:max val="100"/>
        </c:scaling>
        <c:delete val="0"/>
        <c:axPos val="b"/>
        <c:majorGridlines>
          <c:spPr>
            <a:ln w="8890" cap="flat" cmpd="sng" algn="ctr">
              <a:solidFill>
                <a:srgbClr val="FFC98C"/>
              </a:solidFill>
              <a:prstDash val="sysDash"/>
              <a:round/>
            </a:ln>
            <a:effectLst/>
          </c:spPr>
        </c:majorGridlines>
        <c:numFmt formatCode="0" sourceLinked="1"/>
        <c:majorTickMark val="none"/>
        <c:minorTickMark val="none"/>
        <c:tickLblPos val="nextTo"/>
        <c:spPr>
          <a:noFill/>
          <a:ln w="8890">
            <a:solidFill>
              <a:schemeClr val="accent1"/>
            </a:solid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NL"/>
          </a:p>
        </c:txPr>
        <c:crossAx val="19606164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1"/>
          <c:tx>
            <c:strRef>
              <c:f>'[Tabellenboek 2023_v2.xlsx]figuren'!$C$181</c:f>
              <c:strCache>
                <c:ptCount val="1"/>
                <c:pt idx="0">
                  <c:v>Resultaten bijgehouden door gemeenten</c:v>
                </c:pt>
              </c:strCache>
            </c:strRef>
          </c:tx>
          <c:spPr>
            <a:solidFill>
              <a:srgbClr val="F18700"/>
            </a:solidFill>
            <a:ln>
              <a:noFill/>
            </a:ln>
            <a:effectLst/>
          </c:spPr>
          <c:invertIfNegative val="0"/>
          <c:dLbls>
            <c:delete val="1"/>
          </c:dLbls>
          <c:cat>
            <c:strRef>
              <c:f>'[Tabellenboek 2023_v2.xlsx]figuren'!$B$182:$B$189</c:f>
              <c:strCache>
                <c:ptCount val="8"/>
                <c:pt idx="0">
                  <c:v>Anders</c:v>
                </c:pt>
                <c:pt idx="1">
                  <c:v>Geen van bovenstaande</c:v>
                </c:pt>
                <c:pt idx="2">
                  <c:v>Fietsongevallen</c:v>
                </c:pt>
                <c:pt idx="3">
                  <c:v>Ervaren effecten van de doelgroep</c:v>
                </c:pt>
                <c:pt idx="4">
                  <c:v>Samenwerking partners</c:v>
                </c:pt>
                <c:pt idx="5">
                  <c:v>Organisatie van activiteiten</c:v>
                </c:pt>
                <c:pt idx="6">
                  <c:v>Tevredenheid doelgroep</c:v>
                </c:pt>
                <c:pt idx="7">
                  <c:v>Bereik van de doelgroep</c:v>
                </c:pt>
              </c:strCache>
            </c:strRef>
          </c:cat>
          <c:val>
            <c:numRef>
              <c:f>'[Tabellenboek 2023_v2.xlsx]figuren'!$C$182:$C$189</c:f>
              <c:numCache>
                <c:formatCode>###0</c:formatCode>
                <c:ptCount val="8"/>
                <c:pt idx="0">
                  <c:v>3</c:v>
                </c:pt>
                <c:pt idx="1">
                  <c:v>3</c:v>
                </c:pt>
                <c:pt idx="2">
                  <c:v>2</c:v>
                </c:pt>
                <c:pt idx="3">
                  <c:v>5</c:v>
                </c:pt>
                <c:pt idx="4">
                  <c:v>9</c:v>
                </c:pt>
                <c:pt idx="5">
                  <c:v>13</c:v>
                </c:pt>
                <c:pt idx="6">
                  <c:v>13</c:v>
                </c:pt>
                <c:pt idx="7">
                  <c:v>15</c:v>
                </c:pt>
              </c:numCache>
            </c:numRef>
          </c:val>
          <c:extLst>
            <c:ext xmlns:c16="http://schemas.microsoft.com/office/drawing/2014/chart" uri="{C3380CC4-5D6E-409C-BE32-E72D297353CC}">
              <c16:uniqueId val="{00000000-109D-4735-AB5C-887CD1442503}"/>
            </c:ext>
          </c:extLst>
        </c:ser>
        <c:dLbls>
          <c:dLblPos val="ctr"/>
          <c:showLegendKey val="0"/>
          <c:showVal val="1"/>
          <c:showCatName val="0"/>
          <c:showSerName val="0"/>
          <c:showPercent val="0"/>
          <c:showBubbleSize val="0"/>
        </c:dLbls>
        <c:gapWidth val="50"/>
        <c:axId val="1138255247"/>
        <c:axId val="1138247759"/>
        <c:extLst>
          <c:ext xmlns:c15="http://schemas.microsoft.com/office/drawing/2012/chart" uri="{02D57815-91ED-43cb-92C2-25804820EDAC}">
            <c15:filteredBarSeries>
              <c15:ser>
                <c:idx val="1"/>
                <c:order val="0"/>
                <c:tx>
                  <c:strRef>
                    <c:extLst>
                      <c:ext uri="{02D57815-91ED-43cb-92C2-25804820EDAC}">
                        <c15:formulaRef>
                          <c15:sqref>'[Tabellenboek 2023_v2.xlsx]figuren'!$D$181</c15:sqref>
                        </c15:formulaRef>
                      </c:ext>
                    </c:extLst>
                    <c:strCache>
                      <c:ptCount val="1"/>
                      <c:pt idx="0">
                        <c:v>Resultaten bijgehouden door lokale partners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'[Tabellenboek 2023_v2.xlsx]figuren'!$B$182:$B$189</c15:sqref>
                        </c15:formulaRef>
                      </c:ext>
                    </c:extLst>
                    <c:strCache>
                      <c:ptCount val="8"/>
                      <c:pt idx="0">
                        <c:v>Anders</c:v>
                      </c:pt>
                      <c:pt idx="1">
                        <c:v>Geen van bovenstaande</c:v>
                      </c:pt>
                      <c:pt idx="2">
                        <c:v>Fietsongevallen</c:v>
                      </c:pt>
                      <c:pt idx="3">
                        <c:v>Ervaren effecten van de doelgroep</c:v>
                      </c:pt>
                      <c:pt idx="4">
                        <c:v>Samenwerking partners</c:v>
                      </c:pt>
                      <c:pt idx="5">
                        <c:v>Organisatie van activiteiten</c:v>
                      </c:pt>
                      <c:pt idx="6">
                        <c:v>Tevredenheid doelgroep</c:v>
                      </c:pt>
                      <c:pt idx="7">
                        <c:v>Bereik van de doelgroep</c:v>
                      </c:pt>
                    </c:strCache>
                  </c:strRef>
                </c:cat>
                <c:val>
                  <c:numRef>
                    <c:extLst>
                      <c:ext uri="{02D57815-91ED-43cb-92C2-25804820EDAC}">
                        <c15:formulaRef>
                          <c15:sqref>'[Tabellenboek 2023_v2.xlsx]figuren'!$D$182:$D$189</c15:sqref>
                        </c15:formulaRef>
                      </c:ext>
                    </c:extLst>
                    <c:numCache>
                      <c:formatCode>General</c:formatCode>
                      <c:ptCount val="8"/>
                      <c:pt idx="0">
                        <c:v>38</c:v>
                      </c:pt>
                      <c:pt idx="1">
                        <c:v>13</c:v>
                      </c:pt>
                      <c:pt idx="3">
                        <c:v>13</c:v>
                      </c:pt>
                      <c:pt idx="4">
                        <c:v>13</c:v>
                      </c:pt>
                      <c:pt idx="5">
                        <c:v>63</c:v>
                      </c:pt>
                      <c:pt idx="6">
                        <c:v>38</c:v>
                      </c:pt>
                      <c:pt idx="7">
                        <c:v>25</c:v>
                      </c:pt>
                    </c:numCache>
                  </c:numRef>
                </c:val>
                <c:extLst>
                  <c:ext xmlns:c16="http://schemas.microsoft.com/office/drawing/2014/chart" uri="{C3380CC4-5D6E-409C-BE32-E72D297353CC}">
                    <c16:uniqueId val="{00000001-109D-4735-AB5C-887CD1442503}"/>
                  </c:ext>
                </c:extLst>
              </c15:ser>
            </c15:filteredBarSeries>
          </c:ext>
        </c:extLst>
      </c:barChart>
      <c:catAx>
        <c:axId val="1138255247"/>
        <c:scaling>
          <c:orientation val="minMax"/>
        </c:scaling>
        <c:delete val="0"/>
        <c:axPos val="l"/>
        <c:numFmt formatCode="General" sourceLinked="1"/>
        <c:majorTickMark val="none"/>
        <c:minorTickMark val="none"/>
        <c:tickLblPos val="nextTo"/>
        <c:spPr>
          <a:noFill/>
          <a:ln w="889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Lato" panose="020F0502020204030203" pitchFamily="34" charset="0"/>
                <a:ea typeface="+mn-ea"/>
                <a:cs typeface="+mn-cs"/>
              </a:defRPr>
            </a:pPr>
            <a:endParaRPr lang="nl-NL"/>
          </a:p>
        </c:txPr>
        <c:crossAx val="1138247759"/>
        <c:crosses val="autoZero"/>
        <c:auto val="1"/>
        <c:lblAlgn val="ctr"/>
        <c:lblOffset val="100"/>
        <c:noMultiLvlLbl val="0"/>
      </c:catAx>
      <c:valAx>
        <c:axId val="1138247759"/>
        <c:scaling>
          <c:orientation val="minMax"/>
          <c:max val="50"/>
          <c:min val="0"/>
        </c:scaling>
        <c:delete val="0"/>
        <c:axPos val="b"/>
        <c:majorGridlines>
          <c:spPr>
            <a:ln w="8890" cap="flat" cmpd="sng" algn="ctr">
              <a:solidFill>
                <a:srgbClr val="FFC98C"/>
              </a:solidFill>
              <a:prstDash val="sysDash"/>
              <a:round/>
            </a:ln>
            <a:effectLst/>
          </c:spPr>
        </c:majorGridlines>
        <c:numFmt formatCode="###0" sourceLinked="1"/>
        <c:majorTickMark val="none"/>
        <c:minorTickMark val="none"/>
        <c:tickLblPos val="nextTo"/>
        <c:spPr>
          <a:noFill/>
          <a:ln w="8890">
            <a:solidFill>
              <a:schemeClr val="accent1"/>
            </a:solidFill>
            <a:prstDash val="solid"/>
          </a:ln>
          <a:effectLst/>
        </c:spPr>
        <c:txPr>
          <a:bodyPr rot="-60000000" spcFirstLastPara="1" vertOverflow="ellipsis" vert="horz" wrap="square" anchor="ctr" anchorCtr="0"/>
          <a:lstStyle/>
          <a:p>
            <a:pPr>
              <a:defRPr sz="800" b="0" i="0" u="none" strike="noStrike" kern="1200" baseline="0">
                <a:solidFill>
                  <a:schemeClr val="accent1"/>
                </a:solidFill>
                <a:latin typeface="Lato" panose="020F0502020204030203" pitchFamily="34" charset="0"/>
                <a:ea typeface="+mn-ea"/>
                <a:cs typeface="+mn-cs"/>
              </a:defRPr>
            </a:pPr>
            <a:endParaRPr lang="nl-NL"/>
          </a:p>
        </c:txPr>
        <c:crossAx val="1138255247"/>
        <c:crosses val="autoZero"/>
        <c:crossBetween val="between"/>
        <c:majorUnit val="5"/>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09B0A50-77C7-4441-785B-A66F8879113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37D45555-B17D-37C0-4C98-8DF729FA8BB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0A434E2-2527-45C4-81D6-BBD9E27326CC}" type="datetimeFigureOut">
              <a:rPr lang="nl-NL" smtClean="0"/>
              <a:t>6-2-2024</a:t>
            </a:fld>
            <a:endParaRPr lang="nl-NL"/>
          </a:p>
        </p:txBody>
      </p:sp>
      <p:sp>
        <p:nvSpPr>
          <p:cNvPr id="4" name="Tijdelijke aanduiding voor voettekst 3">
            <a:extLst>
              <a:ext uri="{FF2B5EF4-FFF2-40B4-BE49-F238E27FC236}">
                <a16:creationId xmlns:a16="http://schemas.microsoft.com/office/drawing/2014/main" id="{D26C5F2E-7C6B-BED4-2F2B-83E65777D1E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2E1E330-03BB-019C-A07E-D6C2D27338A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0600B72-326A-40B7-8D64-19079A755890}" type="slidenum">
              <a:rPr lang="nl-NL" smtClean="0"/>
              <a:t>‹nr.›</a:t>
            </a:fld>
            <a:endParaRPr lang="nl-NL"/>
          </a:p>
        </p:txBody>
      </p:sp>
    </p:spTree>
    <p:extLst>
      <p:ext uri="{BB962C8B-B14F-4D97-AF65-F5344CB8AC3E}">
        <p14:creationId xmlns:p14="http://schemas.microsoft.com/office/powerpoint/2010/main" val="1994911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4B78DE-69C0-4B0F-A8C3-1A0DBDF8D9AE}" type="datetimeFigureOut">
              <a:rPr lang="nl-NL" smtClean="0"/>
              <a:t>6-2-2024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8A1AD0-9EAD-4549-8952-2FA78AFA10CF}" type="slidenum">
              <a:rPr lang="nl-NL" smtClean="0"/>
              <a:t>‹nr.›</a:t>
            </a:fld>
            <a:endParaRPr lang="nl-NL"/>
          </a:p>
        </p:txBody>
      </p:sp>
    </p:spTree>
    <p:extLst>
      <p:ext uri="{BB962C8B-B14F-4D97-AF65-F5344CB8AC3E}">
        <p14:creationId xmlns:p14="http://schemas.microsoft.com/office/powerpoint/2010/main" val="215541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aanwezig?: kwartiermakers? </a:t>
            </a:r>
            <a:r>
              <a:rPr lang="nl-NL" dirty="0" err="1"/>
              <a:t>Coordinatoren</a:t>
            </a:r>
            <a:r>
              <a:rPr lang="nl-NL" dirty="0"/>
              <a:t>? Uitvoerende organisaties? </a:t>
            </a:r>
            <a:r>
              <a:rPr lang="nl-NL"/>
              <a:t>Anders? </a:t>
            </a:r>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a:t>
            </a:fld>
            <a:endParaRPr lang="nl-NL"/>
          </a:p>
        </p:txBody>
      </p:sp>
    </p:spTree>
    <p:extLst>
      <p:ext uri="{BB962C8B-B14F-4D97-AF65-F5344CB8AC3E}">
        <p14:creationId xmlns:p14="http://schemas.microsoft.com/office/powerpoint/2010/main" val="80383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eerder genoemde vragenlijst. Daarin hebben we ook vragen gesteld over wat er wordt gedaan aan monitoring en evaluatie op lokaal niveau.</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13</a:t>
            </a:fld>
            <a:endParaRPr lang="nl-NL"/>
          </a:p>
        </p:txBody>
      </p:sp>
    </p:spTree>
    <p:extLst>
      <p:ext uri="{BB962C8B-B14F-4D97-AF65-F5344CB8AC3E}">
        <p14:creationId xmlns:p14="http://schemas.microsoft.com/office/powerpoint/2010/main" val="184740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14</a:t>
            </a:fld>
            <a:endParaRPr lang="nl-NL"/>
          </a:p>
        </p:txBody>
      </p:sp>
    </p:spTree>
    <p:extLst>
      <p:ext uri="{BB962C8B-B14F-4D97-AF65-F5344CB8AC3E}">
        <p14:creationId xmlns:p14="http://schemas.microsoft.com/office/powerpoint/2010/main" val="2617143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Niveau van activiteiten: organisatie, samenwerking</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15</a:t>
            </a:fld>
            <a:endParaRPr lang="nl-NL"/>
          </a:p>
        </p:txBody>
      </p:sp>
    </p:spTree>
    <p:extLst>
      <p:ext uri="{BB962C8B-B14F-4D97-AF65-F5344CB8AC3E}">
        <p14:creationId xmlns:p14="http://schemas.microsoft.com/office/powerpoint/2010/main" val="244191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name bereik en tevredenheid doelgroep</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16</a:t>
            </a:fld>
            <a:endParaRPr lang="nl-NL"/>
          </a:p>
        </p:txBody>
      </p:sp>
    </p:spTree>
    <p:extLst>
      <p:ext uri="{BB962C8B-B14F-4D97-AF65-F5344CB8AC3E}">
        <p14:creationId xmlns:p14="http://schemas.microsoft.com/office/powerpoint/2010/main" val="40039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(handen omhoog) Doorvragen: welke resultaten heb je bijgehouden.</a:t>
            </a:r>
            <a:br>
              <a:rPr lang="nl-NL" dirty="0"/>
            </a:br>
            <a:r>
              <a:rPr lang="nl-NL" dirty="0"/>
              <a:t>Niemand? Waarom niet?</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17</a:t>
            </a:fld>
            <a:endParaRPr lang="nl-NL"/>
          </a:p>
        </p:txBody>
      </p:sp>
    </p:spTree>
    <p:extLst>
      <p:ext uri="{BB962C8B-B14F-4D97-AF65-F5344CB8AC3E}">
        <p14:creationId xmlns:p14="http://schemas.microsoft.com/office/powerpoint/2010/main" val="37578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Gezamenlijke terugkoppeling:</a:t>
            </a:r>
          </a:p>
          <a:p>
            <a:endParaRPr lang="nl-NL" dirty="0"/>
          </a:p>
          <a:p>
            <a:r>
              <a:rPr lang="nl-NL" dirty="0"/>
              <a:t>Vragen te delen: wat ga je evalueren? Hoe? </a:t>
            </a:r>
            <a:r>
              <a:rPr lang="nl-NL" dirty="0">
                <a:sym typeface="Wingdings" panose="05000000000000000000" pitchFamily="2" charset="2"/>
              </a:rPr>
              <a:t> doorvragen</a:t>
            </a:r>
          </a:p>
          <a:p>
            <a:r>
              <a:rPr lang="nl-NL" dirty="0">
                <a:sym typeface="Wingdings" panose="05000000000000000000" pitchFamily="2" charset="2"/>
              </a:rPr>
              <a:t>Reflectie na een aantal groepen, </a:t>
            </a:r>
            <a:r>
              <a:rPr lang="nl-NL" dirty="0" err="1">
                <a:sym typeface="Wingdings" panose="05000000000000000000" pitchFamily="2" charset="2"/>
              </a:rPr>
              <a:t>opvallendheden</a:t>
            </a:r>
            <a:r>
              <a:rPr lang="nl-NL" dirty="0">
                <a:sym typeface="Wingdings" panose="05000000000000000000" pitchFamily="2" charset="2"/>
              </a:rPr>
              <a:t>: heeft er ook iemand x gekozen? Waarom? (niet)</a:t>
            </a:r>
          </a:p>
          <a:p>
            <a:endParaRPr lang="nl-NL" dirty="0">
              <a:sym typeface="Wingdings" panose="05000000000000000000" pitchFamily="2" charset="2"/>
            </a:endParaRPr>
          </a:p>
          <a:p>
            <a:r>
              <a:rPr lang="nl-NL" dirty="0">
                <a:sym typeface="Wingdings" panose="05000000000000000000" pitchFamily="2" charset="2"/>
              </a:rPr>
              <a:t>Bij tijd over:</a:t>
            </a:r>
          </a:p>
          <a:p>
            <a:r>
              <a:rPr lang="nl-NL" dirty="0">
                <a:sym typeface="Wingdings" panose="05000000000000000000" pitchFamily="2" charset="2"/>
              </a:rPr>
              <a:t>Als je nou even terugkijkt naar wat je hebt opgeschreven: bespreek: wat doe je met de resultaten? </a:t>
            </a:r>
            <a:r>
              <a:rPr lang="nl-NL" u="sng" dirty="0">
                <a:sym typeface="Wingdings" panose="05000000000000000000" pitchFamily="2" charset="2"/>
              </a:rPr>
              <a:t>Waarom </a:t>
            </a:r>
            <a:r>
              <a:rPr lang="nl-NL" dirty="0">
                <a:sym typeface="Wingdings" panose="05000000000000000000" pitchFamily="2" charset="2"/>
              </a:rPr>
              <a:t>zou je dit nou eigenlijk gaan meten?</a:t>
            </a:r>
          </a:p>
          <a:p>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18</a:t>
            </a:fld>
            <a:endParaRPr lang="nl-NL"/>
          </a:p>
        </p:txBody>
      </p:sp>
    </p:spTree>
    <p:extLst>
      <p:ext uri="{BB962C8B-B14F-4D97-AF65-F5344CB8AC3E}">
        <p14:creationId xmlns:p14="http://schemas.microsoft.com/office/powerpoint/2010/main" val="310385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het Mulier Instituut hebben wij ook de opdracht om tools te ontwikkelen om te ondersteunen bij monitoren en evalueren. Wat hebben kwartiermakers en </a:t>
            </a:r>
            <a:r>
              <a:rPr lang="nl-NL" dirty="0" err="1"/>
              <a:t>coordinatoren</a:t>
            </a:r>
            <a:r>
              <a:rPr lang="nl-NL" dirty="0"/>
              <a:t> nodig?</a:t>
            </a:r>
          </a:p>
          <a:p>
            <a:endParaRPr lang="nl-NL" dirty="0"/>
          </a:p>
          <a:p>
            <a:r>
              <a:rPr lang="nl-NL" dirty="0"/>
              <a:t>Waar zou je mee geholpen zijn?</a:t>
            </a:r>
          </a:p>
          <a:p>
            <a:r>
              <a:rPr lang="nl-NL" dirty="0"/>
              <a:t>Wat voor soort tools?</a:t>
            </a:r>
          </a:p>
          <a:p>
            <a:r>
              <a:rPr lang="nl-NL" dirty="0"/>
              <a:t>Wat vindt je moeilijk?</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19</a:t>
            </a:fld>
            <a:endParaRPr lang="nl-NL"/>
          </a:p>
        </p:txBody>
      </p:sp>
    </p:spTree>
    <p:extLst>
      <p:ext uri="{BB962C8B-B14F-4D97-AF65-F5344CB8AC3E}">
        <p14:creationId xmlns:p14="http://schemas.microsoft.com/office/powerpoint/2010/main" val="34546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2</a:t>
            </a:fld>
            <a:endParaRPr lang="nl-NL"/>
          </a:p>
        </p:txBody>
      </p:sp>
    </p:spTree>
    <p:extLst>
      <p:ext uri="{BB962C8B-B14F-4D97-AF65-F5344CB8AC3E}">
        <p14:creationId xmlns:p14="http://schemas.microsoft.com/office/powerpoint/2010/main" val="268684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hebben het dan over? We hebben het niet over wetenschappelijk onderzoek, maar over evaluatie als onderdeel van projectmanagement.</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3</a:t>
            </a:fld>
            <a:endParaRPr lang="nl-NL"/>
          </a:p>
        </p:txBody>
      </p:sp>
    </p:spTree>
    <p:extLst>
      <p:ext uri="{BB962C8B-B14F-4D97-AF65-F5344CB8AC3E}">
        <p14:creationId xmlns:p14="http://schemas.microsoft.com/office/powerpoint/2010/main" val="142386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zouden we dat eigenlijk doen?</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4</a:t>
            </a:fld>
            <a:endParaRPr lang="nl-NL"/>
          </a:p>
        </p:txBody>
      </p:sp>
    </p:spTree>
    <p:extLst>
      <p:ext uri="{BB962C8B-B14F-4D97-AF65-F5344CB8AC3E}">
        <p14:creationId xmlns:p14="http://schemas.microsoft.com/office/powerpoint/2010/main" val="33780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5</a:t>
            </a:fld>
            <a:endParaRPr lang="nl-NL"/>
          </a:p>
        </p:txBody>
      </p:sp>
    </p:spTree>
    <p:extLst>
      <p:ext uri="{BB962C8B-B14F-4D97-AF65-F5344CB8AC3E}">
        <p14:creationId xmlns:p14="http://schemas.microsoft.com/office/powerpoint/2010/main" val="58232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Effecten: aantal ongevallen, kennis </a:t>
            </a:r>
            <a:r>
              <a:rPr lang="nl-NL" dirty="0">
                <a:sym typeface="Wingdings" panose="05000000000000000000" pitchFamily="2" charset="2"/>
              </a:rPr>
              <a:t> effect op einddoelen</a:t>
            </a:r>
          </a:p>
          <a:p>
            <a:endParaRPr lang="nl-NL" dirty="0">
              <a:sym typeface="Wingdings" panose="05000000000000000000" pitchFamily="2" charset="2"/>
            </a:endParaRPr>
          </a:p>
          <a:p>
            <a:r>
              <a:rPr lang="nl-NL" dirty="0">
                <a:sym typeface="Wingdings" panose="05000000000000000000" pitchFamily="2" charset="2"/>
              </a:rPr>
              <a:t>Maar je kunt ook kijken naar de weg naar die uitkomsten toe.</a:t>
            </a:r>
          </a:p>
          <a:p>
            <a:endParaRPr lang="nl-NL" dirty="0"/>
          </a:p>
          <a:p>
            <a:r>
              <a:rPr lang="nl-NL" dirty="0"/>
              <a:t>Proces: bijv. aantal activiteiten, aantal deelnemers, tevredenheid, aantal betrokken partners </a:t>
            </a:r>
            <a:r>
              <a:rPr lang="nl-NL" dirty="0">
                <a:sym typeface="Wingdings" panose="05000000000000000000" pitchFamily="2" charset="2"/>
              </a:rPr>
              <a:t> informatie over wat er uitgevoerd is</a:t>
            </a:r>
            <a:endParaRPr lang="nl-NL" dirty="0"/>
          </a:p>
          <a:p>
            <a:endParaRPr lang="nl-NL" dirty="0"/>
          </a:p>
          <a:p>
            <a:r>
              <a:rPr lang="nl-NL" dirty="0"/>
              <a:t>Reflectie: wat gaat er goed? Waar lopen we tegenaan? Wat kan beter? </a:t>
            </a:r>
            <a:r>
              <a:rPr lang="nl-NL" dirty="0">
                <a:sym typeface="Wingdings" panose="05000000000000000000" pitchFamily="2" charset="2"/>
              </a:rPr>
              <a:t> om de aanpak te verbeteren</a:t>
            </a:r>
            <a:endParaRPr lang="nl-NL" dirty="0"/>
          </a:p>
          <a:p>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7</a:t>
            </a:fld>
            <a:endParaRPr lang="nl-NL"/>
          </a:p>
        </p:txBody>
      </p:sp>
    </p:spTree>
    <p:extLst>
      <p:ext uri="{BB962C8B-B14F-4D97-AF65-F5344CB8AC3E}">
        <p14:creationId xmlns:p14="http://schemas.microsoft.com/office/powerpoint/2010/main" val="111252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54CF1-846A-37B0-DF12-0AB2C3DE6D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73CC91-9F4E-B28B-4B80-2D22E425339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FCE5FF-9C8F-C03D-973D-8D00F66D086F}"/>
              </a:ext>
            </a:extLst>
          </p:cNvPr>
          <p:cNvSpPr>
            <a:spLocks noGrp="1"/>
          </p:cNvSpPr>
          <p:nvPr>
            <p:ph type="body" idx="1"/>
          </p:nvPr>
        </p:nvSpPr>
        <p:spPr/>
        <p:txBody>
          <a:bodyPr/>
          <a:lstStyle/>
          <a:p>
            <a:r>
              <a:rPr lang="nl-NL" dirty="0"/>
              <a:t>Even een </a:t>
            </a:r>
            <a:r>
              <a:rPr lang="nl-NL" dirty="0" err="1"/>
              <a:t>recap</a:t>
            </a:r>
            <a:r>
              <a:rPr lang="nl-NL" dirty="0"/>
              <a:t>: je staat dus stil bij wat goed gaat en wat beter kan, als onderdeel van je projectmanagement. Goed om je te realiseren dat je dat altijd al wel doet. Maar dat doe je misschien minder systematisch. Bij monitoren en evalueren denk je systematischer na over het waarom, wat en hoe en voer je dat uit. Geen wetenschappelijk onderzoek.</a:t>
            </a:r>
          </a:p>
        </p:txBody>
      </p:sp>
      <p:sp>
        <p:nvSpPr>
          <p:cNvPr id="4" name="Tijdelijke aanduiding voor dianummer 3">
            <a:extLst>
              <a:ext uri="{FF2B5EF4-FFF2-40B4-BE49-F238E27FC236}">
                <a16:creationId xmlns:a16="http://schemas.microsoft.com/office/drawing/2014/main" id="{F19BE6B4-37F9-1B36-4F7E-8551570B4EE5}"/>
              </a:ext>
            </a:extLst>
          </p:cNvPr>
          <p:cNvSpPr>
            <a:spLocks noGrp="1"/>
          </p:cNvSpPr>
          <p:nvPr>
            <p:ph type="sldNum" sz="quarter" idx="5"/>
          </p:nvPr>
        </p:nvSpPr>
        <p:spPr/>
        <p:txBody>
          <a:bodyPr/>
          <a:lstStyle/>
          <a:p>
            <a:fld id="{4C8A1AD0-9EAD-4549-8952-2FA78AFA10CF}" type="slidenum">
              <a:rPr lang="nl-NL" smtClean="0"/>
              <a:t>10</a:t>
            </a:fld>
            <a:endParaRPr lang="nl-NL"/>
          </a:p>
        </p:txBody>
      </p:sp>
    </p:spTree>
    <p:extLst>
      <p:ext uri="{BB962C8B-B14F-4D97-AF65-F5344CB8AC3E}">
        <p14:creationId xmlns:p14="http://schemas.microsoft.com/office/powerpoint/2010/main" val="283631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 houden wij ons bezig met doortrappen op landelijk niveau.</a:t>
            </a:r>
          </a:p>
          <a:p>
            <a:r>
              <a:rPr lang="nl-NL" dirty="0"/>
              <a:t>Om het proces in beeld te brengen hebben we bijvoorbeeld een vragenlijst uitgezet afgelopen najaar. Daarin keken we naar de uitvoering op lokaal niveau, zodat de landelijke organisatie de aanpak kan bijsturen en passende ondersteuning en materialen kan ontwikkelen.</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11</a:t>
            </a:fld>
            <a:endParaRPr lang="nl-NL"/>
          </a:p>
        </p:txBody>
      </p:sp>
    </p:spTree>
    <p:extLst>
      <p:ext uri="{BB962C8B-B14F-4D97-AF65-F5344CB8AC3E}">
        <p14:creationId xmlns:p14="http://schemas.microsoft.com/office/powerpoint/2010/main" val="341292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`Monitoring om te leren en bij te sturen</a:t>
            </a:r>
          </a:p>
          <a:p>
            <a:endParaRPr lang="nl-NL" dirty="0"/>
          </a:p>
          <a:p>
            <a:r>
              <a:rPr lang="nl-NL" dirty="0"/>
              <a:t>Jaarlijkse vragenlijst over uitvoering van Doortrappen bij kwartiermakers en coördinatoren</a:t>
            </a:r>
          </a:p>
          <a:p>
            <a:r>
              <a:rPr lang="nl-NL" dirty="0"/>
              <a:t>Komend voorjaar Focusgroepen in verschillende gemeenten met coördinatoren en andere betrokkenen: wat gaat er goed en wat zijn belemmeringen</a:t>
            </a:r>
          </a:p>
          <a:p>
            <a:r>
              <a:rPr lang="nl-NL" dirty="0"/>
              <a:t>Vervolgens bezoeken activiteiten en interviews met deelnemers: wat heeft hen gestimuleerd om te fietsen of geholpen om dat veilig te doen? Wat werkte er?</a:t>
            </a: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12</a:t>
            </a:fld>
            <a:endParaRPr lang="nl-NL"/>
          </a:p>
        </p:txBody>
      </p:sp>
    </p:spTree>
    <p:extLst>
      <p:ext uri="{BB962C8B-B14F-4D97-AF65-F5344CB8AC3E}">
        <p14:creationId xmlns:p14="http://schemas.microsoft.com/office/powerpoint/2010/main" val="148999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mulierinstituut" TargetMode="External"/><Relationship Id="rId7" Type="http://schemas.openxmlformats.org/officeDocument/2006/relationships/image" Target="../media/image4.svg"/><Relationship Id="rId2" Type="http://schemas.openxmlformats.org/officeDocument/2006/relationships/hyperlink" Target="https://nl.linkedin.com/company/mulier-institute"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google.nl/maps/place/Mulier+Instituut/@52.0786865,5.1450631,17z/data=!3m1!4b1!4m5!3m4!1s0x47c6661d53827825:0x3932079702d9f3ab!8m2!3d52.0786832!4d5.1472518" TargetMode="External"/><Relationship Id="rId4" Type="http://schemas.openxmlformats.org/officeDocument/2006/relationships/hyperlink" Target="http://www.mulierinstituut.nl/"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mulierinstituut" TargetMode="External"/><Relationship Id="rId7" Type="http://schemas.openxmlformats.org/officeDocument/2006/relationships/image" Target="../media/image4.svg"/><Relationship Id="rId2" Type="http://schemas.openxmlformats.org/officeDocument/2006/relationships/hyperlink" Target="https://nl.linkedin.com/company/mulier-institute"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google.nl/maps/place/Mulier+Instituut/@52.0786865,5.1450631,17z/data=!3m1!4b1!4m5!3m4!1s0x47c6661d53827825:0x3932079702d9f3ab!8m2!3d52.0786832!4d5.1472518" TargetMode="External"/><Relationship Id="rId4" Type="http://schemas.openxmlformats.org/officeDocument/2006/relationships/hyperlink" Target="http://www.mulierinstituut.nl/"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solidFill>
          <a:schemeClr val="accent1"/>
        </a:solidFill>
        <a:effectLst/>
      </p:bgPr>
    </p:bg>
    <p:spTree>
      <p:nvGrpSpPr>
        <p:cNvPr id="1" name=""/>
        <p:cNvGrpSpPr/>
        <p:nvPr/>
      </p:nvGrpSpPr>
      <p:grpSpPr>
        <a:xfrm>
          <a:off x="0" y="0"/>
          <a:ext cx="0" cy="0"/>
          <a:chOff x="0" y="0"/>
          <a:chExt cx="0" cy="0"/>
        </a:xfrm>
      </p:grpSpPr>
      <p:sp>
        <p:nvSpPr>
          <p:cNvPr id="44" name="Rechthoek: afgeronde hoeken 43">
            <a:extLst>
              <a:ext uri="{FF2B5EF4-FFF2-40B4-BE49-F238E27FC236}">
                <a16:creationId xmlns:a16="http://schemas.microsoft.com/office/drawing/2014/main" id="{E7CB4F27-3248-3CD4-6EC8-0093B03403B4}"/>
              </a:ext>
            </a:extLst>
          </p:cNvPr>
          <p:cNvSpPr/>
          <p:nvPr userDrawn="1"/>
        </p:nvSpPr>
        <p:spPr>
          <a:xfrm>
            <a:off x="808530" y="3101941"/>
            <a:ext cx="1206088" cy="324000"/>
          </a:xfrm>
          <a:prstGeom prst="roundRect">
            <a:avLst>
              <a:gd name="adj" fmla="val 50000"/>
            </a:avLst>
          </a:prstGeom>
          <a:solidFill>
            <a:schemeClr val="accent2"/>
          </a:solidFill>
          <a:ln w="6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dirty="0"/>
          </a:p>
        </p:txBody>
      </p:sp>
      <p:sp>
        <p:nvSpPr>
          <p:cNvPr id="22" name="Tekstvak 21" descr="Factsheet">
            <a:extLst>
              <a:ext uri="{FF2B5EF4-FFF2-40B4-BE49-F238E27FC236}">
                <a16:creationId xmlns:a16="http://schemas.microsoft.com/office/drawing/2014/main" id="{508B283B-E87B-F2A0-2BE3-F08D01935255}"/>
              </a:ext>
            </a:extLst>
          </p:cNvPr>
          <p:cNvSpPr txBox="1"/>
          <p:nvPr userDrawn="1"/>
        </p:nvSpPr>
        <p:spPr>
          <a:xfrm>
            <a:off x="808531" y="3108553"/>
            <a:ext cx="1206087" cy="307777"/>
          </a:xfrm>
          <a:prstGeom prst="rect">
            <a:avLst/>
          </a:prstGeom>
          <a:noFill/>
          <a:ln>
            <a:noFill/>
          </a:ln>
        </p:spPr>
        <p:txBody>
          <a:bodyPr wrap="square" rtlCol="0">
            <a:spAutoFit/>
          </a:bodyPr>
          <a:lstStyle/>
          <a:p>
            <a:pPr algn="ctr"/>
            <a:r>
              <a:rPr lang="nl-NL" sz="1400" dirty="0">
                <a:solidFill>
                  <a:schemeClr val="bg1"/>
                </a:solidFill>
                <a:latin typeface="Lato Regular" panose="020F0502020204030203" pitchFamily="34" charset="0"/>
              </a:rPr>
              <a:t>Presentatie</a:t>
            </a:r>
          </a:p>
        </p:txBody>
      </p:sp>
      <p:sp>
        <p:nvSpPr>
          <p:cNvPr id="21" name="Tijdelijke aanduiding voor afbeelding 20">
            <a:extLst>
              <a:ext uri="{FF2B5EF4-FFF2-40B4-BE49-F238E27FC236}">
                <a16:creationId xmlns:a16="http://schemas.microsoft.com/office/drawing/2014/main" id="{A2CDAD34-EB3D-E654-28F9-DDB2D0B2F3E0}"/>
              </a:ext>
              <a:ext uri="{C183D7F6-B498-43B3-948B-1728B52AA6E4}">
                <adec:decorative xmlns:adec="http://schemas.microsoft.com/office/drawing/2017/decorative" val="1"/>
              </a:ext>
            </a:extLst>
          </p:cNvPr>
          <p:cNvSpPr>
            <a:spLocks noGrp="1"/>
          </p:cNvSpPr>
          <p:nvPr>
            <p:ph type="pic" sz="quarter" idx="10"/>
          </p:nvPr>
        </p:nvSpPr>
        <p:spPr>
          <a:xfrm>
            <a:off x="5481790" y="1"/>
            <a:ext cx="6710211" cy="6311035"/>
          </a:xfrm>
          <a:custGeom>
            <a:avLst/>
            <a:gdLst>
              <a:gd name="connsiteX0" fmla="*/ 0 w 6710211"/>
              <a:gd name="connsiteY0" fmla="*/ 0 h 6311035"/>
              <a:gd name="connsiteX1" fmla="*/ 6710211 w 6710211"/>
              <a:gd name="connsiteY1" fmla="*/ 0 h 6311035"/>
              <a:gd name="connsiteX2" fmla="*/ 6710211 w 6710211"/>
              <a:gd name="connsiteY2" fmla="*/ 6311035 h 6311035"/>
              <a:gd name="connsiteX3" fmla="*/ 6565543 w 6710211"/>
              <a:gd name="connsiteY3" fmla="*/ 6181608 h 6311035"/>
              <a:gd name="connsiteX4" fmla="*/ 6390972 w 6710211"/>
              <a:gd name="connsiteY4" fmla="*/ 6059478 h 6311035"/>
              <a:gd name="connsiteX5" fmla="*/ 5539246 w 6710211"/>
              <a:gd name="connsiteY5" fmla="*/ 5769271 h 6311035"/>
              <a:gd name="connsiteX6" fmla="*/ 4251917 w 6710211"/>
              <a:gd name="connsiteY6" fmla="*/ 5803528 h 6311035"/>
              <a:gd name="connsiteX7" fmla="*/ 2990803 w 6710211"/>
              <a:gd name="connsiteY7" fmla="*/ 5753581 h 6311035"/>
              <a:gd name="connsiteX8" fmla="*/ 2856193 w 6710211"/>
              <a:gd name="connsiteY8" fmla="*/ 5142310 h 6311035"/>
              <a:gd name="connsiteX9" fmla="*/ 2710272 w 6710211"/>
              <a:gd name="connsiteY9" fmla="*/ 4146429 h 6311035"/>
              <a:gd name="connsiteX10" fmla="*/ 2103970 w 6710211"/>
              <a:gd name="connsiteY10" fmla="*/ 3517964 h 6311035"/>
              <a:gd name="connsiteX11" fmla="*/ 1299119 w 6710211"/>
              <a:gd name="connsiteY11" fmla="*/ 3572815 h 6311035"/>
              <a:gd name="connsiteX12" fmla="*/ 1532056 w 6710211"/>
              <a:gd name="connsiteY12" fmla="*/ 2871913 h 6311035"/>
              <a:gd name="connsiteX13" fmla="*/ 1304219 w 6710211"/>
              <a:gd name="connsiteY13" fmla="*/ 1892703 h 6311035"/>
              <a:gd name="connsiteX14" fmla="*/ 599786 w 6710211"/>
              <a:gd name="connsiteY14" fmla="*/ 1439513 h 6311035"/>
              <a:gd name="connsiteX15" fmla="*/ 519439 w 6710211"/>
              <a:gd name="connsiteY15" fmla="*/ 1423626 h 6311035"/>
              <a:gd name="connsiteX16" fmla="*/ 349787 w 6710211"/>
              <a:gd name="connsiteY16" fmla="*/ 694351 h 6311035"/>
              <a:gd name="connsiteX17" fmla="*/ 84212 w 6710211"/>
              <a:gd name="connsiteY17" fmla="*/ 139537 h 631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10211" h="6311035">
                <a:moveTo>
                  <a:pt x="0" y="0"/>
                </a:moveTo>
                <a:lnTo>
                  <a:pt x="6710211" y="0"/>
                </a:lnTo>
                <a:lnTo>
                  <a:pt x="6710211" y="6311035"/>
                </a:lnTo>
                <a:lnTo>
                  <a:pt x="6565543" y="6181608"/>
                </a:lnTo>
                <a:cubicBezTo>
                  <a:pt x="6509891" y="6137498"/>
                  <a:pt x="6451608" y="6096710"/>
                  <a:pt x="6390972" y="6059478"/>
                </a:cubicBezTo>
                <a:cubicBezTo>
                  <a:pt x="6151955" y="5912904"/>
                  <a:pt x="5865345" y="5815297"/>
                  <a:pt x="5539246" y="5769271"/>
                </a:cubicBezTo>
                <a:cubicBezTo>
                  <a:pt x="5171569" y="5717428"/>
                  <a:pt x="4738449" y="5728934"/>
                  <a:pt x="4251917" y="5803528"/>
                </a:cubicBezTo>
                <a:cubicBezTo>
                  <a:pt x="3567424" y="5908523"/>
                  <a:pt x="3154964" y="5892179"/>
                  <a:pt x="2990803" y="5753581"/>
                </a:cubicBezTo>
                <a:cubicBezTo>
                  <a:pt x="2870379" y="5651920"/>
                  <a:pt x="2861488" y="5464617"/>
                  <a:pt x="2856193" y="5142310"/>
                </a:cubicBezTo>
                <a:cubicBezTo>
                  <a:pt x="2851551" y="4861191"/>
                  <a:pt x="2845798" y="4511557"/>
                  <a:pt x="2710272" y="4146429"/>
                </a:cubicBezTo>
                <a:cubicBezTo>
                  <a:pt x="2587495" y="3815624"/>
                  <a:pt x="2383389" y="3604196"/>
                  <a:pt x="2103970" y="3517964"/>
                </a:cubicBezTo>
                <a:cubicBezTo>
                  <a:pt x="1873518" y="3446900"/>
                  <a:pt x="1603317" y="3465663"/>
                  <a:pt x="1299119" y="3572815"/>
                </a:cubicBezTo>
                <a:cubicBezTo>
                  <a:pt x="1423335" y="3336544"/>
                  <a:pt x="1501329" y="3102104"/>
                  <a:pt x="1532056" y="2871913"/>
                </a:cubicBezTo>
                <a:cubicBezTo>
                  <a:pt x="1581873" y="2499267"/>
                  <a:pt x="1503029" y="2160551"/>
                  <a:pt x="1304219" y="1892703"/>
                </a:cubicBezTo>
                <a:cubicBezTo>
                  <a:pt x="1133651" y="1662905"/>
                  <a:pt x="890058" y="1506197"/>
                  <a:pt x="599786" y="1439513"/>
                </a:cubicBezTo>
                <a:cubicBezTo>
                  <a:pt x="573244" y="1433413"/>
                  <a:pt x="546459" y="1428118"/>
                  <a:pt x="519439" y="1423626"/>
                </a:cubicBezTo>
                <a:cubicBezTo>
                  <a:pt x="503160" y="1193697"/>
                  <a:pt x="446740" y="949646"/>
                  <a:pt x="349787" y="694351"/>
                </a:cubicBezTo>
                <a:cubicBezTo>
                  <a:pt x="269766" y="483561"/>
                  <a:pt x="173307" y="293916"/>
                  <a:pt x="84212" y="139537"/>
                </a:cubicBezTo>
                <a:close/>
              </a:path>
            </a:pathLst>
          </a:custGeom>
          <a:solidFill>
            <a:srgbClr val="92D050"/>
          </a:solidFill>
        </p:spPr>
        <p:txBody>
          <a:bodyPr wrap="square">
            <a:noAutofit/>
          </a:bodyPr>
          <a:lstStyle/>
          <a:p>
            <a:r>
              <a:rPr lang="nl-NL"/>
              <a:t>Klik op het pictogram als u een afbeelding wilt toevoegen</a:t>
            </a:r>
          </a:p>
        </p:txBody>
      </p:sp>
      <p:sp>
        <p:nvSpPr>
          <p:cNvPr id="65" name="Vrije vorm: vorm 64">
            <a:extLst>
              <a:ext uri="{FF2B5EF4-FFF2-40B4-BE49-F238E27FC236}">
                <a16:creationId xmlns:a16="http://schemas.microsoft.com/office/drawing/2014/main" id="{14F4A1A6-6012-9697-FA77-9F8529B9DC42}"/>
              </a:ext>
            </a:extLst>
          </p:cNvPr>
          <p:cNvSpPr/>
          <p:nvPr/>
        </p:nvSpPr>
        <p:spPr>
          <a:xfrm>
            <a:off x="8653589" y="5332857"/>
            <a:ext cx="1778" cy="9461"/>
          </a:xfrm>
          <a:custGeom>
            <a:avLst/>
            <a:gdLst>
              <a:gd name="connsiteX0" fmla="*/ 1778 w 1778"/>
              <a:gd name="connsiteY0" fmla="*/ 9461 h 9461"/>
              <a:gd name="connsiteX1" fmla="*/ 0 w 1778"/>
              <a:gd name="connsiteY1" fmla="*/ 0 h 9461"/>
              <a:gd name="connsiteX2" fmla="*/ 1778 w 1778"/>
              <a:gd name="connsiteY2" fmla="*/ 9461 h 9461"/>
            </a:gdLst>
            <a:ahLst/>
            <a:cxnLst>
              <a:cxn ang="0">
                <a:pos x="connsiteX0" y="connsiteY0"/>
              </a:cxn>
              <a:cxn ang="0">
                <a:pos x="connsiteX1" y="connsiteY1"/>
              </a:cxn>
              <a:cxn ang="0">
                <a:pos x="connsiteX2" y="connsiteY2"/>
              </a:cxn>
            </a:cxnLst>
            <a:rect l="l" t="t" r="r" b="b"/>
            <a:pathLst>
              <a:path w="1778" h="9461">
                <a:moveTo>
                  <a:pt x="1778" y="9461"/>
                </a:moveTo>
                <a:cubicBezTo>
                  <a:pt x="1778" y="9461"/>
                  <a:pt x="762" y="4509"/>
                  <a:pt x="0" y="0"/>
                </a:cubicBezTo>
                <a:cubicBezTo>
                  <a:pt x="4" y="3237"/>
                  <a:pt x="607" y="6445"/>
                  <a:pt x="1778" y="9461"/>
                </a:cubicBezTo>
                <a:close/>
              </a:path>
            </a:pathLst>
          </a:custGeom>
          <a:solidFill>
            <a:srgbClr val="D8668C"/>
          </a:solidFill>
          <a:ln w="6350"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15FB52F9-F2E4-B719-70A4-6624BC60582B}"/>
              </a:ext>
            </a:extLst>
          </p:cNvPr>
          <p:cNvSpPr/>
          <p:nvPr/>
        </p:nvSpPr>
        <p:spPr>
          <a:xfrm>
            <a:off x="8653589" y="5332857"/>
            <a:ext cx="1778" cy="9461"/>
          </a:xfrm>
          <a:custGeom>
            <a:avLst/>
            <a:gdLst>
              <a:gd name="connsiteX0" fmla="*/ 1778 w 1778"/>
              <a:gd name="connsiteY0" fmla="*/ 9461 h 9461"/>
              <a:gd name="connsiteX1" fmla="*/ 0 w 1778"/>
              <a:gd name="connsiteY1" fmla="*/ 0 h 9461"/>
              <a:gd name="connsiteX2" fmla="*/ 1778 w 1778"/>
              <a:gd name="connsiteY2" fmla="*/ 9461 h 9461"/>
            </a:gdLst>
            <a:ahLst/>
            <a:cxnLst>
              <a:cxn ang="0">
                <a:pos x="connsiteX0" y="connsiteY0"/>
              </a:cxn>
              <a:cxn ang="0">
                <a:pos x="connsiteX1" y="connsiteY1"/>
              </a:cxn>
              <a:cxn ang="0">
                <a:pos x="connsiteX2" y="connsiteY2"/>
              </a:cxn>
            </a:cxnLst>
            <a:rect l="l" t="t" r="r" b="b"/>
            <a:pathLst>
              <a:path w="1778" h="9461">
                <a:moveTo>
                  <a:pt x="1778" y="9461"/>
                </a:moveTo>
                <a:cubicBezTo>
                  <a:pt x="1778" y="9461"/>
                  <a:pt x="762" y="4509"/>
                  <a:pt x="0" y="0"/>
                </a:cubicBezTo>
                <a:cubicBezTo>
                  <a:pt x="4" y="3237"/>
                  <a:pt x="607" y="6445"/>
                  <a:pt x="1778" y="9461"/>
                </a:cubicBezTo>
                <a:close/>
              </a:path>
            </a:pathLst>
          </a:custGeom>
          <a:solidFill>
            <a:srgbClr val="D8668C"/>
          </a:solidFill>
          <a:ln w="6350"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4639B635-7D32-C2EB-8D75-094AE7259A37}"/>
              </a:ext>
            </a:extLst>
          </p:cNvPr>
          <p:cNvSpPr/>
          <p:nvPr userDrawn="1"/>
        </p:nvSpPr>
        <p:spPr>
          <a:xfrm>
            <a:off x="8664465" y="5332857"/>
            <a:ext cx="1905" cy="9462"/>
          </a:xfrm>
          <a:custGeom>
            <a:avLst/>
            <a:gdLst>
              <a:gd name="connsiteX0" fmla="*/ 0 w 1905"/>
              <a:gd name="connsiteY0" fmla="*/ 0 h 9462"/>
              <a:gd name="connsiteX1" fmla="*/ 127 w 1905"/>
              <a:gd name="connsiteY1" fmla="*/ 0 h 9462"/>
              <a:gd name="connsiteX2" fmla="*/ 1905 w 1905"/>
              <a:gd name="connsiteY2" fmla="*/ 9462 h 9462"/>
              <a:gd name="connsiteX3" fmla="*/ 0 w 1905"/>
              <a:gd name="connsiteY3" fmla="*/ 0 h 9462"/>
            </a:gdLst>
            <a:ahLst/>
            <a:cxnLst>
              <a:cxn ang="0">
                <a:pos x="connsiteX0" y="connsiteY0"/>
              </a:cxn>
              <a:cxn ang="0">
                <a:pos x="connsiteX1" y="connsiteY1"/>
              </a:cxn>
              <a:cxn ang="0">
                <a:pos x="connsiteX2" y="connsiteY2"/>
              </a:cxn>
              <a:cxn ang="0">
                <a:pos x="connsiteX3" y="connsiteY3"/>
              </a:cxn>
            </a:cxnLst>
            <a:rect l="l" t="t" r="r" b="b"/>
            <a:pathLst>
              <a:path w="1905" h="9462">
                <a:moveTo>
                  <a:pt x="0" y="0"/>
                </a:moveTo>
                <a:lnTo>
                  <a:pt x="127" y="0"/>
                </a:lnTo>
                <a:cubicBezTo>
                  <a:pt x="889" y="4509"/>
                  <a:pt x="1778" y="9271"/>
                  <a:pt x="1905" y="9462"/>
                </a:cubicBezTo>
                <a:cubicBezTo>
                  <a:pt x="692" y="6452"/>
                  <a:pt x="44" y="3245"/>
                  <a:pt x="0" y="0"/>
                </a:cubicBezTo>
                <a:close/>
              </a:path>
            </a:pathLst>
          </a:custGeom>
          <a:solidFill>
            <a:schemeClr val="bg2"/>
          </a:solidFill>
          <a:ln w="6347" cap="flat">
            <a:noFill/>
            <a:prstDash val="solid"/>
            <a:miter/>
          </a:ln>
        </p:spPr>
        <p:txBody>
          <a:bodyPr wrap="square" rtlCol="0" anchor="ctr">
            <a:noAutofit/>
          </a:bodyPr>
          <a:lstStyle/>
          <a:p>
            <a:endParaRPr lang="nl-NL" dirty="0"/>
          </a:p>
        </p:txBody>
      </p:sp>
      <p:sp>
        <p:nvSpPr>
          <p:cNvPr id="203" name="Vrije vorm: vorm 202">
            <a:extLst>
              <a:ext uri="{FF2B5EF4-FFF2-40B4-BE49-F238E27FC236}">
                <a16:creationId xmlns:a16="http://schemas.microsoft.com/office/drawing/2014/main" id="{DD5FE4B1-EDA1-49FC-A29E-BB2EF9CEE58C}"/>
              </a:ext>
            </a:extLst>
          </p:cNvPr>
          <p:cNvSpPr/>
          <p:nvPr userDrawn="1"/>
        </p:nvSpPr>
        <p:spPr>
          <a:xfrm>
            <a:off x="11258073" y="6781092"/>
            <a:ext cx="945246" cy="78686"/>
          </a:xfrm>
          <a:custGeom>
            <a:avLst/>
            <a:gdLst>
              <a:gd name="connsiteX0" fmla="*/ 933927 w 945246"/>
              <a:gd name="connsiteY0" fmla="*/ 0 h 78686"/>
              <a:gd name="connsiteX1" fmla="*/ 944802 w 945246"/>
              <a:gd name="connsiteY1" fmla="*/ 3376 h 78686"/>
              <a:gd name="connsiteX2" fmla="*/ 945246 w 945246"/>
              <a:gd name="connsiteY2" fmla="*/ 78686 h 78686"/>
              <a:gd name="connsiteX3" fmla="*/ 6779 w 945246"/>
              <a:gd name="connsiteY3" fmla="*/ 78686 h 78686"/>
              <a:gd name="connsiteX4" fmla="*/ 0 w 945246"/>
              <a:gd name="connsiteY4" fmla="*/ 76908 h 78686"/>
              <a:gd name="connsiteX5" fmla="*/ 933927 w 945246"/>
              <a:gd name="connsiteY5" fmla="*/ 76908 h 78686"/>
              <a:gd name="connsiteX6" fmla="*/ 933927 w 945246"/>
              <a:gd name="connsiteY6" fmla="*/ 0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246" h="78686">
                <a:moveTo>
                  <a:pt x="933927" y="0"/>
                </a:moveTo>
                <a:lnTo>
                  <a:pt x="944802" y="3376"/>
                </a:lnTo>
                <a:lnTo>
                  <a:pt x="945246" y="78686"/>
                </a:lnTo>
                <a:lnTo>
                  <a:pt x="6779" y="78686"/>
                </a:lnTo>
                <a:lnTo>
                  <a:pt x="0" y="76908"/>
                </a:lnTo>
                <a:lnTo>
                  <a:pt x="933927" y="76908"/>
                </a:lnTo>
                <a:lnTo>
                  <a:pt x="933927" y="0"/>
                </a:lnTo>
                <a:close/>
              </a:path>
            </a:pathLst>
          </a:custGeom>
          <a:solidFill>
            <a:schemeClr val="bg2"/>
          </a:solidFill>
          <a:ln w="6347" cap="flat">
            <a:noFill/>
            <a:prstDash val="solid"/>
            <a:miter/>
          </a:ln>
        </p:spPr>
        <p:txBody>
          <a:bodyPr wrap="square" rtlCol="0" anchor="ctr">
            <a:noAutofit/>
          </a:bodyPr>
          <a:lstStyle/>
          <a:p>
            <a:endParaRPr lang="nl-NL" dirty="0"/>
          </a:p>
        </p:txBody>
      </p:sp>
      <p:sp>
        <p:nvSpPr>
          <p:cNvPr id="164" name="Vrije vorm: vorm 163">
            <a:extLst>
              <a:ext uri="{FF2B5EF4-FFF2-40B4-BE49-F238E27FC236}">
                <a16:creationId xmlns:a16="http://schemas.microsoft.com/office/drawing/2014/main" id="{C74F9341-AD49-996C-193A-BF944F9FE17A}"/>
              </a:ext>
            </a:extLst>
          </p:cNvPr>
          <p:cNvSpPr/>
          <p:nvPr/>
        </p:nvSpPr>
        <p:spPr>
          <a:xfrm>
            <a:off x="8653589" y="5332857"/>
            <a:ext cx="1778" cy="9461"/>
          </a:xfrm>
          <a:custGeom>
            <a:avLst/>
            <a:gdLst>
              <a:gd name="connsiteX0" fmla="*/ 1778 w 1778"/>
              <a:gd name="connsiteY0" fmla="*/ 9461 h 9461"/>
              <a:gd name="connsiteX1" fmla="*/ 0 w 1778"/>
              <a:gd name="connsiteY1" fmla="*/ 0 h 9461"/>
              <a:gd name="connsiteX2" fmla="*/ 1778 w 1778"/>
              <a:gd name="connsiteY2" fmla="*/ 9461 h 9461"/>
            </a:gdLst>
            <a:ahLst/>
            <a:cxnLst>
              <a:cxn ang="0">
                <a:pos x="connsiteX0" y="connsiteY0"/>
              </a:cxn>
              <a:cxn ang="0">
                <a:pos x="connsiteX1" y="connsiteY1"/>
              </a:cxn>
              <a:cxn ang="0">
                <a:pos x="connsiteX2" y="connsiteY2"/>
              </a:cxn>
            </a:cxnLst>
            <a:rect l="l" t="t" r="r" b="b"/>
            <a:pathLst>
              <a:path w="1778" h="9461">
                <a:moveTo>
                  <a:pt x="1778" y="9461"/>
                </a:moveTo>
                <a:cubicBezTo>
                  <a:pt x="1778" y="9461"/>
                  <a:pt x="762" y="4509"/>
                  <a:pt x="0" y="0"/>
                </a:cubicBezTo>
                <a:cubicBezTo>
                  <a:pt x="4" y="3237"/>
                  <a:pt x="607" y="6445"/>
                  <a:pt x="1778" y="9461"/>
                </a:cubicBezTo>
                <a:close/>
              </a:path>
            </a:pathLst>
          </a:custGeom>
          <a:solidFill>
            <a:srgbClr val="D8668C"/>
          </a:solidFill>
          <a:ln w="6350" cap="flat">
            <a:noFill/>
            <a:prstDash val="solid"/>
            <a:miter/>
          </a:ln>
        </p:spPr>
        <p:txBody>
          <a:bodyPr rtlCol="0" anchor="ctr"/>
          <a:lstStyle/>
          <a:p>
            <a:endParaRPr lang="nl-NL"/>
          </a:p>
        </p:txBody>
      </p:sp>
      <p:sp>
        <p:nvSpPr>
          <p:cNvPr id="7" name="Graphic 5">
            <a:extLst>
              <a:ext uri="{FF2B5EF4-FFF2-40B4-BE49-F238E27FC236}">
                <a16:creationId xmlns:a16="http://schemas.microsoft.com/office/drawing/2014/main" id="{06AF0F4F-174B-6AF9-253B-8B8F93FC0222}"/>
              </a:ext>
              <a:ext uri="{C183D7F6-B498-43B3-948B-1728B52AA6E4}">
                <adec:decorative xmlns:adec="http://schemas.microsoft.com/office/drawing/2017/decorative" val="1"/>
              </a:ext>
            </a:extLst>
          </p:cNvPr>
          <p:cNvSpPr/>
          <p:nvPr userDrawn="1"/>
        </p:nvSpPr>
        <p:spPr>
          <a:xfrm>
            <a:off x="4373749" y="-4119"/>
            <a:ext cx="7837491" cy="6857215"/>
          </a:xfrm>
          <a:custGeom>
            <a:avLst/>
            <a:gdLst>
              <a:gd name="connsiteX0" fmla="*/ 7504137 w 7837491"/>
              <a:gd name="connsiteY0" fmla="*/ 6062041 h 6857215"/>
              <a:gd name="connsiteX1" fmla="*/ 6652411 w 7837491"/>
              <a:gd name="connsiteY1" fmla="*/ 5771834 h 6857215"/>
              <a:gd name="connsiteX2" fmla="*/ 5365082 w 7837491"/>
              <a:gd name="connsiteY2" fmla="*/ 5806091 h 6857215"/>
              <a:gd name="connsiteX3" fmla="*/ 4103968 w 7837491"/>
              <a:gd name="connsiteY3" fmla="*/ 5756144 h 6857215"/>
              <a:gd name="connsiteX4" fmla="*/ 3969358 w 7837491"/>
              <a:gd name="connsiteY4" fmla="*/ 5144873 h 6857215"/>
              <a:gd name="connsiteX5" fmla="*/ 3823437 w 7837491"/>
              <a:gd name="connsiteY5" fmla="*/ 4148992 h 6857215"/>
              <a:gd name="connsiteX6" fmla="*/ 3217135 w 7837491"/>
              <a:gd name="connsiteY6" fmla="*/ 3520527 h 6857215"/>
              <a:gd name="connsiteX7" fmla="*/ 2412284 w 7837491"/>
              <a:gd name="connsiteY7" fmla="*/ 3575378 h 6857215"/>
              <a:gd name="connsiteX8" fmla="*/ 2645221 w 7837491"/>
              <a:gd name="connsiteY8" fmla="*/ 2874476 h 6857215"/>
              <a:gd name="connsiteX9" fmla="*/ 2417384 w 7837491"/>
              <a:gd name="connsiteY9" fmla="*/ 1895266 h 6857215"/>
              <a:gd name="connsiteX10" fmla="*/ 1712951 w 7837491"/>
              <a:gd name="connsiteY10" fmla="*/ 1442076 h 6857215"/>
              <a:gd name="connsiteX11" fmla="*/ 1632604 w 7837491"/>
              <a:gd name="connsiteY11" fmla="*/ 1426189 h 6857215"/>
              <a:gd name="connsiteX12" fmla="*/ 1462952 w 7837491"/>
              <a:gd name="connsiteY12" fmla="*/ 696914 h 6857215"/>
              <a:gd name="connsiteX13" fmla="*/ 1111618 w 7837491"/>
              <a:gd name="connsiteY13" fmla="*/ 0 h 6857215"/>
              <a:gd name="connsiteX14" fmla="*/ 711644 w 7837491"/>
              <a:gd name="connsiteY14" fmla="*/ 0 h 6857215"/>
              <a:gd name="connsiteX15" fmla="*/ 1155093 w 7837491"/>
              <a:gd name="connsiteY15" fmla="*/ 821914 h 6857215"/>
              <a:gd name="connsiteX16" fmla="*/ 1298529 w 7837491"/>
              <a:gd name="connsiteY16" fmla="*/ 1411284 h 6857215"/>
              <a:gd name="connsiteX17" fmla="*/ 787677 w 7837491"/>
              <a:gd name="connsiteY17" fmla="*/ 1533930 h 6857215"/>
              <a:gd name="connsiteX18" fmla="*/ 186540 w 7837491"/>
              <a:gd name="connsiteY18" fmla="*/ 1971561 h 6857215"/>
              <a:gd name="connsiteX19" fmla="*/ 217 w 7837491"/>
              <a:gd name="connsiteY19" fmla="*/ 2506341 h 6857215"/>
              <a:gd name="connsiteX20" fmla="*/ 341548 w 7837491"/>
              <a:gd name="connsiteY20" fmla="*/ 3015036 h 6857215"/>
              <a:gd name="connsiteX21" fmla="*/ 796111 w 7837491"/>
              <a:gd name="connsiteY21" fmla="*/ 2977183 h 6857215"/>
              <a:gd name="connsiteX22" fmla="*/ 1275321 w 7837491"/>
              <a:gd name="connsiteY22" fmla="*/ 2585250 h 6857215"/>
              <a:gd name="connsiteX23" fmla="*/ 1626327 w 7837491"/>
              <a:gd name="connsiteY23" fmla="*/ 1763140 h 6857215"/>
              <a:gd name="connsiteX24" fmla="*/ 1638357 w 7837491"/>
              <a:gd name="connsiteY24" fmla="*/ 1765821 h 6857215"/>
              <a:gd name="connsiteX25" fmla="*/ 2150386 w 7837491"/>
              <a:gd name="connsiteY25" fmla="*/ 2093226 h 6857215"/>
              <a:gd name="connsiteX26" fmla="*/ 2315723 w 7837491"/>
              <a:gd name="connsiteY26" fmla="*/ 2830478 h 6857215"/>
              <a:gd name="connsiteX27" fmla="*/ 1793822 w 7837491"/>
              <a:gd name="connsiteY27" fmla="*/ 3904091 h 6857215"/>
              <a:gd name="connsiteX28" fmla="*/ 1817802 w 7837491"/>
              <a:gd name="connsiteY28" fmla="*/ 4137702 h 6857215"/>
              <a:gd name="connsiteX29" fmla="*/ 2018783 w 7837491"/>
              <a:gd name="connsiteY29" fmla="*/ 4144285 h 6857215"/>
              <a:gd name="connsiteX30" fmla="*/ 2406204 w 7837491"/>
              <a:gd name="connsiteY30" fmla="*/ 3933969 h 6857215"/>
              <a:gd name="connsiteX31" fmla="*/ 3118809 w 7837491"/>
              <a:gd name="connsiteY31" fmla="*/ 3837930 h 6857215"/>
              <a:gd name="connsiteX32" fmla="*/ 3511591 w 7837491"/>
              <a:gd name="connsiteY32" fmla="*/ 4264512 h 6857215"/>
              <a:gd name="connsiteX33" fmla="*/ 3636787 w 7837491"/>
              <a:gd name="connsiteY33" fmla="*/ 5150365 h 6857215"/>
              <a:gd name="connsiteX34" fmla="*/ 3889271 w 7837491"/>
              <a:gd name="connsiteY34" fmla="*/ 6010001 h 6857215"/>
              <a:gd name="connsiteX35" fmla="*/ 5414964 w 7837491"/>
              <a:gd name="connsiteY35" fmla="*/ 6134216 h 6857215"/>
              <a:gd name="connsiteX36" fmla="*/ 6605536 w 7837491"/>
              <a:gd name="connsiteY36" fmla="*/ 6100548 h 6857215"/>
              <a:gd name="connsiteX37" fmla="*/ 7330105 w 7837491"/>
              <a:gd name="connsiteY37" fmla="*/ 6344991 h 6857215"/>
              <a:gd name="connsiteX38" fmla="*/ 7837492 w 7837491"/>
              <a:gd name="connsiteY38" fmla="*/ 6857216 h 6857215"/>
              <a:gd name="connsiteX39" fmla="*/ 7837492 w 7837491"/>
              <a:gd name="connsiteY39" fmla="*/ 6326227 h 6857215"/>
              <a:gd name="connsiteX40" fmla="*/ 7504137 w 7837491"/>
              <a:gd name="connsiteY40" fmla="*/ 6062041 h 6857215"/>
              <a:gd name="connsiteX41" fmla="*/ 1021267 w 7837491"/>
              <a:gd name="connsiteY41" fmla="*/ 2371534 h 6857215"/>
              <a:gd name="connsiteX42" fmla="*/ 451315 w 7837491"/>
              <a:gd name="connsiteY42" fmla="*/ 2701490 h 6857215"/>
              <a:gd name="connsiteX43" fmla="*/ 332460 w 7837491"/>
              <a:gd name="connsiteY43" fmla="*/ 2497580 h 6857215"/>
              <a:gd name="connsiteX44" fmla="*/ 913658 w 7837491"/>
              <a:gd name="connsiteY44" fmla="*/ 1841265 h 6857215"/>
              <a:gd name="connsiteX45" fmla="*/ 1294672 w 7837491"/>
              <a:gd name="connsiteY45" fmla="*/ 1744900 h 6857215"/>
              <a:gd name="connsiteX46" fmla="*/ 1021267 w 7837491"/>
              <a:gd name="connsiteY46" fmla="*/ 2371534 h 685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837491" h="6857215">
                <a:moveTo>
                  <a:pt x="7504137" y="6062041"/>
                </a:moveTo>
                <a:cubicBezTo>
                  <a:pt x="7265120" y="5915467"/>
                  <a:pt x="6978510" y="5817860"/>
                  <a:pt x="6652411" y="5771834"/>
                </a:cubicBezTo>
                <a:cubicBezTo>
                  <a:pt x="6284734" y="5719991"/>
                  <a:pt x="5851614" y="5731497"/>
                  <a:pt x="5365082" y="5806091"/>
                </a:cubicBezTo>
                <a:cubicBezTo>
                  <a:pt x="4680589" y="5911086"/>
                  <a:pt x="4268129" y="5894742"/>
                  <a:pt x="4103968" y="5756144"/>
                </a:cubicBezTo>
                <a:cubicBezTo>
                  <a:pt x="3983544" y="5654483"/>
                  <a:pt x="3974653" y="5467180"/>
                  <a:pt x="3969358" y="5144873"/>
                </a:cubicBezTo>
                <a:cubicBezTo>
                  <a:pt x="3964716" y="4863754"/>
                  <a:pt x="3958963" y="4514120"/>
                  <a:pt x="3823437" y="4148992"/>
                </a:cubicBezTo>
                <a:cubicBezTo>
                  <a:pt x="3700660" y="3818187"/>
                  <a:pt x="3496554" y="3606759"/>
                  <a:pt x="3217135" y="3520527"/>
                </a:cubicBezTo>
                <a:cubicBezTo>
                  <a:pt x="2986683" y="3449463"/>
                  <a:pt x="2716482" y="3468226"/>
                  <a:pt x="2412284" y="3575378"/>
                </a:cubicBezTo>
                <a:cubicBezTo>
                  <a:pt x="2536500" y="3339107"/>
                  <a:pt x="2614494" y="3104667"/>
                  <a:pt x="2645221" y="2874476"/>
                </a:cubicBezTo>
                <a:cubicBezTo>
                  <a:pt x="2695038" y="2501830"/>
                  <a:pt x="2616194" y="2163114"/>
                  <a:pt x="2417384" y="1895266"/>
                </a:cubicBezTo>
                <a:cubicBezTo>
                  <a:pt x="2246816" y="1665468"/>
                  <a:pt x="2003223" y="1508760"/>
                  <a:pt x="1712951" y="1442076"/>
                </a:cubicBezTo>
                <a:cubicBezTo>
                  <a:pt x="1686409" y="1435976"/>
                  <a:pt x="1659624" y="1430681"/>
                  <a:pt x="1632604" y="1426189"/>
                </a:cubicBezTo>
                <a:cubicBezTo>
                  <a:pt x="1616325" y="1196260"/>
                  <a:pt x="1559905" y="952209"/>
                  <a:pt x="1462952" y="696914"/>
                </a:cubicBezTo>
                <a:cubicBezTo>
                  <a:pt x="1356257" y="415860"/>
                  <a:pt x="1220339" y="172398"/>
                  <a:pt x="1111618" y="0"/>
                </a:cubicBezTo>
                <a:lnTo>
                  <a:pt x="711644" y="0"/>
                </a:lnTo>
                <a:cubicBezTo>
                  <a:pt x="804348" y="129184"/>
                  <a:pt x="1011853" y="441684"/>
                  <a:pt x="1155093" y="821914"/>
                </a:cubicBezTo>
                <a:cubicBezTo>
                  <a:pt x="1233153" y="1029027"/>
                  <a:pt x="1281139" y="1226464"/>
                  <a:pt x="1298529" y="1411284"/>
                </a:cubicBezTo>
                <a:cubicBezTo>
                  <a:pt x="1122817" y="1424790"/>
                  <a:pt x="950373" y="1466187"/>
                  <a:pt x="787677" y="1533930"/>
                </a:cubicBezTo>
                <a:cubicBezTo>
                  <a:pt x="528001" y="1640428"/>
                  <a:pt x="325726" y="1787656"/>
                  <a:pt x="186540" y="1971561"/>
                </a:cubicBezTo>
                <a:cubicBezTo>
                  <a:pt x="61801" y="2136440"/>
                  <a:pt x="-4294" y="2326359"/>
                  <a:pt x="217" y="2506341"/>
                </a:cubicBezTo>
                <a:cubicBezTo>
                  <a:pt x="6754" y="2748757"/>
                  <a:pt x="137507" y="2943645"/>
                  <a:pt x="341548" y="3015036"/>
                </a:cubicBezTo>
                <a:cubicBezTo>
                  <a:pt x="478838" y="3063088"/>
                  <a:pt x="636200" y="3050012"/>
                  <a:pt x="796111" y="2977183"/>
                </a:cubicBezTo>
                <a:cubicBezTo>
                  <a:pt x="956022" y="2904353"/>
                  <a:pt x="1118221" y="2772096"/>
                  <a:pt x="1275321" y="2585250"/>
                </a:cubicBezTo>
                <a:cubicBezTo>
                  <a:pt x="1474262" y="2348522"/>
                  <a:pt x="1591547" y="2071783"/>
                  <a:pt x="1626327" y="1763140"/>
                </a:cubicBezTo>
                <a:lnTo>
                  <a:pt x="1638357" y="1765821"/>
                </a:lnTo>
                <a:cubicBezTo>
                  <a:pt x="1850504" y="1814592"/>
                  <a:pt x="2027543" y="1927824"/>
                  <a:pt x="2150386" y="2093226"/>
                </a:cubicBezTo>
                <a:cubicBezTo>
                  <a:pt x="2296633" y="2290271"/>
                  <a:pt x="2353838" y="2545240"/>
                  <a:pt x="2315723" y="2830478"/>
                </a:cubicBezTo>
                <a:cubicBezTo>
                  <a:pt x="2270613" y="3168475"/>
                  <a:pt x="2090109" y="3539683"/>
                  <a:pt x="1793822" y="3904091"/>
                </a:cubicBezTo>
                <a:cubicBezTo>
                  <a:pt x="1735931" y="3975221"/>
                  <a:pt x="1746673" y="4079817"/>
                  <a:pt x="1817802" y="4137702"/>
                </a:cubicBezTo>
                <a:cubicBezTo>
                  <a:pt x="1875700" y="4184825"/>
                  <a:pt x="1957924" y="4187512"/>
                  <a:pt x="2018783" y="4144285"/>
                </a:cubicBezTo>
                <a:cubicBezTo>
                  <a:pt x="2140906" y="4061956"/>
                  <a:pt x="2270640" y="3991533"/>
                  <a:pt x="2406204" y="3933969"/>
                </a:cubicBezTo>
                <a:cubicBezTo>
                  <a:pt x="2602661" y="3850483"/>
                  <a:pt x="2885807" y="3766016"/>
                  <a:pt x="3118809" y="3837930"/>
                </a:cubicBezTo>
                <a:cubicBezTo>
                  <a:pt x="3296960" y="3892847"/>
                  <a:pt x="3425425" y="4032426"/>
                  <a:pt x="3511591" y="4264512"/>
                </a:cubicBezTo>
                <a:cubicBezTo>
                  <a:pt x="3627307" y="4576424"/>
                  <a:pt x="3632342" y="4881340"/>
                  <a:pt x="3636787" y="5150365"/>
                </a:cubicBezTo>
                <a:cubicBezTo>
                  <a:pt x="3642344" y="5487512"/>
                  <a:pt x="3647574" y="5805961"/>
                  <a:pt x="3889271" y="6010001"/>
                </a:cubicBezTo>
                <a:cubicBezTo>
                  <a:pt x="4141102" y="6222606"/>
                  <a:pt x="4597430" y="6259805"/>
                  <a:pt x="5414964" y="6134216"/>
                </a:cubicBezTo>
                <a:cubicBezTo>
                  <a:pt x="5869396" y="6064525"/>
                  <a:pt x="6269959" y="6053215"/>
                  <a:pt x="6605536" y="6100548"/>
                </a:cubicBezTo>
                <a:cubicBezTo>
                  <a:pt x="6886329" y="6140166"/>
                  <a:pt x="7130117" y="6222410"/>
                  <a:pt x="7330105" y="6344991"/>
                </a:cubicBezTo>
                <a:cubicBezTo>
                  <a:pt x="7563042" y="6487838"/>
                  <a:pt x="7718703" y="6673181"/>
                  <a:pt x="7837492" y="6857216"/>
                </a:cubicBezTo>
                <a:lnTo>
                  <a:pt x="7837492" y="6326227"/>
                </a:lnTo>
                <a:cubicBezTo>
                  <a:pt x="7737269" y="6225194"/>
                  <a:pt x="7625410" y="6136505"/>
                  <a:pt x="7504137" y="6062041"/>
                </a:cubicBezTo>
                <a:close/>
                <a:moveTo>
                  <a:pt x="1021267" y="2371534"/>
                </a:moveTo>
                <a:cubicBezTo>
                  <a:pt x="767803" y="2673051"/>
                  <a:pt x="560690" y="2739670"/>
                  <a:pt x="451315" y="2701490"/>
                </a:cubicBezTo>
                <a:cubicBezTo>
                  <a:pt x="379401" y="2676385"/>
                  <a:pt x="335141" y="2600156"/>
                  <a:pt x="332460" y="2497580"/>
                </a:cubicBezTo>
                <a:cubicBezTo>
                  <a:pt x="324353" y="2192403"/>
                  <a:pt x="640514" y="1953321"/>
                  <a:pt x="913658" y="1841265"/>
                </a:cubicBezTo>
                <a:cubicBezTo>
                  <a:pt x="1035238" y="1790598"/>
                  <a:pt x="1163625" y="1758126"/>
                  <a:pt x="1294672" y="1744900"/>
                </a:cubicBezTo>
                <a:cubicBezTo>
                  <a:pt x="1266685" y="1975993"/>
                  <a:pt x="1171640" y="2193834"/>
                  <a:pt x="1021267" y="2371534"/>
                </a:cubicBezTo>
                <a:close/>
              </a:path>
            </a:pathLst>
          </a:custGeom>
          <a:solidFill>
            <a:schemeClr val="accent2"/>
          </a:solidFill>
          <a:ln w="6530" cap="flat">
            <a:noFill/>
            <a:prstDash val="solid"/>
            <a:miter/>
          </a:ln>
        </p:spPr>
        <p:txBody>
          <a:bodyPr rtlCol="0" anchor="ctr"/>
          <a:lstStyle/>
          <a:p>
            <a:endParaRPr lang="nl-NL"/>
          </a:p>
        </p:txBody>
      </p:sp>
      <p:sp>
        <p:nvSpPr>
          <p:cNvPr id="23" name="Ondertitel 2">
            <a:extLst>
              <a:ext uri="{FF2B5EF4-FFF2-40B4-BE49-F238E27FC236}">
                <a16:creationId xmlns:a16="http://schemas.microsoft.com/office/drawing/2014/main" id="{DC49FBCE-BC8E-368F-C3FC-ED3581D74BA4}"/>
              </a:ext>
            </a:extLst>
          </p:cNvPr>
          <p:cNvSpPr>
            <a:spLocks noGrp="1"/>
          </p:cNvSpPr>
          <p:nvPr>
            <p:ph type="subTitle" idx="1" hasCustomPrompt="1"/>
          </p:nvPr>
        </p:nvSpPr>
        <p:spPr>
          <a:xfrm>
            <a:off x="811526" y="4189885"/>
            <a:ext cx="4730329" cy="326257"/>
          </a:xfrm>
          <a:prstGeom prst="rect">
            <a:avLst/>
          </a:prstGeom>
        </p:spPr>
        <p:txBody>
          <a:bodyPr wrap="square" lIns="0" tIns="0" rIns="0" bIns="0">
            <a:noAutofit/>
          </a:bodyPr>
          <a:lstStyle>
            <a:lvl1pPr marL="0" indent="0" algn="l">
              <a:buNone/>
              <a:defRPr sz="1600">
                <a:solidFill>
                  <a:schemeClr val="bg1"/>
                </a:solidFill>
                <a:latin typeface="MADE Tommy Soft Light" panose="020005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p>
        </p:txBody>
      </p:sp>
      <p:sp>
        <p:nvSpPr>
          <p:cNvPr id="24" name="Titel 1">
            <a:extLst>
              <a:ext uri="{FF2B5EF4-FFF2-40B4-BE49-F238E27FC236}">
                <a16:creationId xmlns:a16="http://schemas.microsoft.com/office/drawing/2014/main" id="{4EA49438-042D-2D5F-7AA1-8361884A6937}"/>
              </a:ext>
            </a:extLst>
          </p:cNvPr>
          <p:cNvSpPr>
            <a:spLocks noGrp="1"/>
          </p:cNvSpPr>
          <p:nvPr>
            <p:ph type="ctrTitle" hasCustomPrompt="1"/>
          </p:nvPr>
        </p:nvSpPr>
        <p:spPr>
          <a:xfrm>
            <a:off x="811526" y="3618723"/>
            <a:ext cx="5570223" cy="512687"/>
          </a:xfrm>
          <a:prstGeom prst="rect">
            <a:avLst/>
          </a:prstGeom>
        </p:spPr>
        <p:txBody>
          <a:bodyPr wrap="square" lIns="0" tIns="0" rIns="0" bIns="0" anchor="t" anchorCtr="0">
            <a:noAutofit/>
          </a:bodyPr>
          <a:lstStyle>
            <a:lvl1pPr algn="l">
              <a:defRPr sz="3600">
                <a:solidFill>
                  <a:schemeClr val="bg1"/>
                </a:solidFill>
                <a:latin typeface="MADE Tommy Soft Medium" panose="02000603000000020004" pitchFamily="50" charset="0"/>
              </a:defRPr>
            </a:lvl1pPr>
          </a:lstStyle>
          <a:p>
            <a:r>
              <a:rPr lang="nl-NL" dirty="0"/>
              <a:t>Titel van je presentatie</a:t>
            </a:r>
          </a:p>
        </p:txBody>
      </p:sp>
      <p:grpSp>
        <p:nvGrpSpPr>
          <p:cNvPr id="25" name="Groep 24" descr="Mulier Instituut">
            <a:extLst>
              <a:ext uri="{FF2B5EF4-FFF2-40B4-BE49-F238E27FC236}">
                <a16:creationId xmlns:a16="http://schemas.microsoft.com/office/drawing/2014/main" id="{F6F22875-8B58-981C-0470-C59DECC8C190}"/>
              </a:ext>
            </a:extLst>
          </p:cNvPr>
          <p:cNvGrpSpPr>
            <a:grpSpLocks noChangeAspect="1"/>
          </p:cNvGrpSpPr>
          <p:nvPr userDrawn="1"/>
        </p:nvGrpSpPr>
        <p:grpSpPr>
          <a:xfrm>
            <a:off x="808530" y="987933"/>
            <a:ext cx="1736823" cy="936000"/>
            <a:chOff x="803275" y="513767"/>
            <a:chExt cx="2251484" cy="1213357"/>
          </a:xfrm>
        </p:grpSpPr>
        <p:sp>
          <p:nvSpPr>
            <p:cNvPr id="26" name="Vrije vorm: vorm 25">
              <a:extLst>
                <a:ext uri="{FF2B5EF4-FFF2-40B4-BE49-F238E27FC236}">
                  <a16:creationId xmlns:a16="http://schemas.microsoft.com/office/drawing/2014/main" id="{452C95B2-1B63-1396-DC7C-20489BF8A253}"/>
                </a:ext>
              </a:extLst>
            </p:cNvPr>
            <p:cNvSpPr/>
            <p:nvPr/>
          </p:nvSpPr>
          <p:spPr>
            <a:xfrm>
              <a:off x="803275" y="513767"/>
              <a:ext cx="2251484" cy="1213357"/>
            </a:xfrm>
            <a:custGeom>
              <a:avLst/>
              <a:gdLst>
                <a:gd name="connsiteX0" fmla="*/ 249918 w 2251484"/>
                <a:gd name="connsiteY0" fmla="*/ 1213358 h 1213357"/>
                <a:gd name="connsiteX1" fmla="*/ 113141 w 2251484"/>
                <a:gd name="connsiteY1" fmla="*/ 1144409 h 1213357"/>
                <a:gd name="connsiteX2" fmla="*/ 80505 w 2251484"/>
                <a:gd name="connsiteY2" fmla="*/ 951611 h 1213357"/>
                <a:gd name="connsiteX3" fmla="*/ 236789 w 2251484"/>
                <a:gd name="connsiteY3" fmla="*/ 619650 h 1213357"/>
                <a:gd name="connsiteX4" fmla="*/ 14343 w 2251484"/>
                <a:gd name="connsiteY4" fmla="*/ 394992 h 1213357"/>
                <a:gd name="connsiteX5" fmla="*/ 5954 w 2251484"/>
                <a:gd name="connsiteY5" fmla="*/ 388873 h 1213357"/>
                <a:gd name="connsiteX6" fmla="*/ 2834 w 2251484"/>
                <a:gd name="connsiteY6" fmla="*/ 368470 h 1213357"/>
                <a:gd name="connsiteX7" fmla="*/ 2852 w 2251484"/>
                <a:gd name="connsiteY7" fmla="*/ 368447 h 1213357"/>
                <a:gd name="connsiteX8" fmla="*/ 15090 w 2251484"/>
                <a:gd name="connsiteY8" fmla="*/ 351669 h 1213357"/>
                <a:gd name="connsiteX9" fmla="*/ 35477 w 2251484"/>
                <a:gd name="connsiteY9" fmla="*/ 348452 h 1213357"/>
                <a:gd name="connsiteX10" fmla="*/ 35516 w 2251484"/>
                <a:gd name="connsiteY10" fmla="*/ 348480 h 1213357"/>
                <a:gd name="connsiteX11" fmla="*/ 43905 w 2251484"/>
                <a:gd name="connsiteY11" fmla="*/ 354599 h 1213357"/>
                <a:gd name="connsiteX12" fmla="*/ 267989 w 2251484"/>
                <a:gd name="connsiteY12" fmla="*/ 577965 h 1213357"/>
                <a:gd name="connsiteX13" fmla="*/ 552949 w 2251484"/>
                <a:gd name="connsiteY13" fmla="*/ 314236 h 1213357"/>
                <a:gd name="connsiteX14" fmla="*/ 1339454 w 2251484"/>
                <a:gd name="connsiteY14" fmla="*/ 19450 h 1213357"/>
                <a:gd name="connsiteX15" fmla="*/ 2203470 w 2251484"/>
                <a:gd name="connsiteY15" fmla="*/ 234025 h 1213357"/>
                <a:gd name="connsiteX16" fmla="*/ 2193300 w 2251484"/>
                <a:gd name="connsiteY16" fmla="*/ 578080 h 1213357"/>
                <a:gd name="connsiteX17" fmla="*/ 2187554 w 2251484"/>
                <a:gd name="connsiteY17" fmla="*/ 586699 h 1213357"/>
                <a:gd name="connsiteX18" fmla="*/ 2167444 w 2251484"/>
                <a:gd name="connsiteY18" fmla="*/ 590893 h 1213357"/>
                <a:gd name="connsiteX19" fmla="*/ 2150063 w 2251484"/>
                <a:gd name="connsiteY19" fmla="*/ 579402 h 1213357"/>
                <a:gd name="connsiteX20" fmla="*/ 2145869 w 2251484"/>
                <a:gd name="connsiteY20" fmla="*/ 559148 h 1213357"/>
                <a:gd name="connsiteX21" fmla="*/ 2151615 w 2251484"/>
                <a:gd name="connsiteY21" fmla="*/ 550529 h 1213357"/>
                <a:gd name="connsiteX22" fmla="*/ 2161382 w 2251484"/>
                <a:gd name="connsiteY22" fmla="*/ 260743 h 1213357"/>
                <a:gd name="connsiteX23" fmla="*/ 1346550 w 2251484"/>
                <a:gd name="connsiteY23" fmla="*/ 68950 h 1213357"/>
                <a:gd name="connsiteX24" fmla="*/ 581304 w 2251484"/>
                <a:gd name="connsiteY24" fmla="*/ 355490 h 1213357"/>
                <a:gd name="connsiteX25" fmla="*/ 298010 w 2251484"/>
                <a:gd name="connsiteY25" fmla="*/ 621029 h 1213357"/>
                <a:gd name="connsiteX26" fmla="*/ 427577 w 2251484"/>
                <a:gd name="connsiteY26" fmla="*/ 1004155 h 1213357"/>
                <a:gd name="connsiteX27" fmla="*/ 249918 w 2251484"/>
                <a:gd name="connsiteY27" fmla="*/ 1213358 h 1213357"/>
                <a:gd name="connsiteX28" fmla="*/ 266667 w 2251484"/>
                <a:gd name="connsiteY28" fmla="*/ 664295 h 1213357"/>
                <a:gd name="connsiteX29" fmla="*/ 128770 w 2251484"/>
                <a:gd name="connsiteY29" fmla="*/ 964222 h 1213357"/>
                <a:gd name="connsiteX30" fmla="*/ 152586 w 2251484"/>
                <a:gd name="connsiteY30" fmla="*/ 1113841 h 1213357"/>
                <a:gd name="connsiteX31" fmla="*/ 249804 w 2251484"/>
                <a:gd name="connsiteY31" fmla="*/ 1163341 h 1213357"/>
                <a:gd name="connsiteX32" fmla="*/ 377359 w 2251484"/>
                <a:gd name="connsiteY32" fmla="*/ 1004155 h 1213357"/>
                <a:gd name="connsiteX33" fmla="*/ 266753 w 2251484"/>
                <a:gd name="connsiteY33" fmla="*/ 664295 h 121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51484" h="1213357">
                  <a:moveTo>
                    <a:pt x="249918" y="1213358"/>
                  </a:moveTo>
                  <a:cubicBezTo>
                    <a:pt x="196857" y="1213358"/>
                    <a:pt x="147012" y="1188220"/>
                    <a:pt x="113141" y="1144409"/>
                  </a:cubicBezTo>
                  <a:cubicBezTo>
                    <a:pt x="73180" y="1092697"/>
                    <a:pt x="61602" y="1024237"/>
                    <a:pt x="80505" y="951611"/>
                  </a:cubicBezTo>
                  <a:cubicBezTo>
                    <a:pt x="111188" y="833593"/>
                    <a:pt x="163819" y="722097"/>
                    <a:pt x="236789" y="619650"/>
                  </a:cubicBezTo>
                  <a:cubicBezTo>
                    <a:pt x="175104" y="533372"/>
                    <a:pt x="100005" y="457529"/>
                    <a:pt x="14343" y="394992"/>
                  </a:cubicBezTo>
                  <a:lnTo>
                    <a:pt x="5954" y="388873"/>
                  </a:lnTo>
                  <a:cubicBezTo>
                    <a:pt x="-541" y="384101"/>
                    <a:pt x="-1938" y="374965"/>
                    <a:pt x="2834" y="368470"/>
                  </a:cubicBezTo>
                  <a:cubicBezTo>
                    <a:pt x="2840" y="368464"/>
                    <a:pt x="2846" y="368455"/>
                    <a:pt x="2852" y="368447"/>
                  </a:cubicBezTo>
                  <a:lnTo>
                    <a:pt x="15090" y="351669"/>
                  </a:lnTo>
                  <a:cubicBezTo>
                    <a:pt x="19831" y="345151"/>
                    <a:pt x="28959" y="343711"/>
                    <a:pt x="35477" y="348452"/>
                  </a:cubicBezTo>
                  <a:cubicBezTo>
                    <a:pt x="35490" y="348460"/>
                    <a:pt x="35503" y="348472"/>
                    <a:pt x="35516" y="348480"/>
                  </a:cubicBezTo>
                  <a:lnTo>
                    <a:pt x="43905" y="354599"/>
                  </a:lnTo>
                  <a:cubicBezTo>
                    <a:pt x="129543" y="417205"/>
                    <a:pt x="205110" y="492529"/>
                    <a:pt x="267989" y="577965"/>
                  </a:cubicBezTo>
                  <a:cubicBezTo>
                    <a:pt x="344580" y="480288"/>
                    <a:pt x="440131" y="391631"/>
                    <a:pt x="552949" y="314236"/>
                  </a:cubicBezTo>
                  <a:cubicBezTo>
                    <a:pt x="769391" y="165823"/>
                    <a:pt x="1048576" y="61136"/>
                    <a:pt x="1339454" y="19450"/>
                  </a:cubicBezTo>
                  <a:cubicBezTo>
                    <a:pt x="1756997" y="-40420"/>
                    <a:pt x="2079937" y="39819"/>
                    <a:pt x="2203470" y="234025"/>
                  </a:cubicBezTo>
                  <a:cubicBezTo>
                    <a:pt x="2270868" y="340063"/>
                    <a:pt x="2267162" y="465435"/>
                    <a:pt x="2193300" y="578080"/>
                  </a:cubicBezTo>
                  <a:lnTo>
                    <a:pt x="2187554" y="586699"/>
                  </a:lnTo>
                  <a:cubicBezTo>
                    <a:pt x="2183127" y="593364"/>
                    <a:pt x="2174167" y="595231"/>
                    <a:pt x="2167444" y="590893"/>
                  </a:cubicBezTo>
                  <a:lnTo>
                    <a:pt x="2150063" y="579402"/>
                  </a:lnTo>
                  <a:cubicBezTo>
                    <a:pt x="2143327" y="574957"/>
                    <a:pt x="2141451" y="565902"/>
                    <a:pt x="2145869" y="559148"/>
                  </a:cubicBezTo>
                  <a:lnTo>
                    <a:pt x="2151615" y="550529"/>
                  </a:lnTo>
                  <a:cubicBezTo>
                    <a:pt x="2214215" y="455064"/>
                    <a:pt x="2217691" y="349428"/>
                    <a:pt x="2161382" y="260743"/>
                  </a:cubicBezTo>
                  <a:cubicBezTo>
                    <a:pt x="2119094" y="194494"/>
                    <a:pt x="1935632" y="-15484"/>
                    <a:pt x="1346550" y="68950"/>
                  </a:cubicBezTo>
                  <a:cubicBezTo>
                    <a:pt x="1063228" y="109544"/>
                    <a:pt x="791483" y="211329"/>
                    <a:pt x="581304" y="355490"/>
                  </a:cubicBezTo>
                  <a:cubicBezTo>
                    <a:pt x="468055" y="433058"/>
                    <a:pt x="372992" y="522547"/>
                    <a:pt x="298010" y="621029"/>
                  </a:cubicBezTo>
                  <a:cubicBezTo>
                    <a:pt x="379858" y="745741"/>
                    <a:pt x="427577" y="881110"/>
                    <a:pt x="427577" y="1004155"/>
                  </a:cubicBezTo>
                  <a:cubicBezTo>
                    <a:pt x="427577" y="1123293"/>
                    <a:pt x="351216" y="1213358"/>
                    <a:pt x="249918" y="1213358"/>
                  </a:cubicBezTo>
                  <a:close/>
                  <a:moveTo>
                    <a:pt x="266667" y="664295"/>
                  </a:moveTo>
                  <a:cubicBezTo>
                    <a:pt x="203687" y="755534"/>
                    <a:pt x="157028" y="857018"/>
                    <a:pt x="128770" y="964222"/>
                  </a:cubicBezTo>
                  <a:cubicBezTo>
                    <a:pt x="113859" y="1021536"/>
                    <a:pt x="122334" y="1074684"/>
                    <a:pt x="152586" y="1113841"/>
                  </a:cubicBezTo>
                  <a:cubicBezTo>
                    <a:pt x="176919" y="1145443"/>
                    <a:pt x="212341" y="1163341"/>
                    <a:pt x="249804" y="1163341"/>
                  </a:cubicBezTo>
                  <a:cubicBezTo>
                    <a:pt x="322516" y="1163341"/>
                    <a:pt x="377359" y="1094909"/>
                    <a:pt x="377359" y="1004155"/>
                  </a:cubicBezTo>
                  <a:cubicBezTo>
                    <a:pt x="377560" y="895561"/>
                    <a:pt x="336966" y="776136"/>
                    <a:pt x="266753" y="664295"/>
                  </a:cubicBezTo>
                  <a:close/>
                </a:path>
              </a:pathLst>
            </a:custGeom>
            <a:solidFill>
              <a:schemeClr val="accent2"/>
            </a:solidFill>
            <a:ln w="2867" cap="flat">
              <a:noFill/>
              <a:prstDash val="solid"/>
              <a:miter/>
            </a:ln>
          </p:spPr>
          <p:txBody>
            <a:bodyPr rtlCol="0" anchor="ctr"/>
            <a:lstStyle/>
            <a:p>
              <a:endParaRPr lang="nl-NL" dirty="0"/>
            </a:p>
          </p:txBody>
        </p:sp>
        <p:sp>
          <p:nvSpPr>
            <p:cNvPr id="27" name="Vrije vorm: vorm 26">
              <a:extLst>
                <a:ext uri="{FF2B5EF4-FFF2-40B4-BE49-F238E27FC236}">
                  <a16:creationId xmlns:a16="http://schemas.microsoft.com/office/drawing/2014/main" id="{5966F5D8-E5BA-1116-E19E-DCBB03DEE9C0}"/>
                </a:ext>
              </a:extLst>
            </p:cNvPr>
            <p:cNvSpPr/>
            <p:nvPr/>
          </p:nvSpPr>
          <p:spPr>
            <a:xfrm>
              <a:off x="1428792" y="1032193"/>
              <a:ext cx="373359" cy="264892"/>
            </a:xfrm>
            <a:custGeom>
              <a:avLst/>
              <a:gdLst>
                <a:gd name="connsiteX0" fmla="*/ 373358 w 373359"/>
                <a:gd name="connsiteY0" fmla="*/ 103034 h 264892"/>
                <a:gd name="connsiteX1" fmla="*/ 373358 w 373359"/>
                <a:gd name="connsiteY1" fmla="*/ 246506 h 264892"/>
                <a:gd name="connsiteX2" fmla="*/ 355489 w 373359"/>
                <a:gd name="connsiteY2" fmla="*/ 264892 h 264892"/>
                <a:gd name="connsiteX3" fmla="*/ 326760 w 373359"/>
                <a:gd name="connsiteY3" fmla="*/ 264892 h 264892"/>
                <a:gd name="connsiteX4" fmla="*/ 308374 w 373359"/>
                <a:gd name="connsiteY4" fmla="*/ 246678 h 264892"/>
                <a:gd name="connsiteX5" fmla="*/ 308374 w 373359"/>
                <a:gd name="connsiteY5" fmla="*/ 246506 h 264892"/>
                <a:gd name="connsiteX6" fmla="*/ 308374 w 373359"/>
                <a:gd name="connsiteY6" fmla="*/ 116307 h 264892"/>
                <a:gd name="connsiteX7" fmla="*/ 264994 w 373359"/>
                <a:gd name="connsiteY7" fmla="*/ 62699 h 264892"/>
                <a:gd name="connsiteX8" fmla="*/ 219028 w 373359"/>
                <a:gd name="connsiteY8" fmla="*/ 116307 h 264892"/>
                <a:gd name="connsiteX9" fmla="*/ 219028 w 373359"/>
                <a:gd name="connsiteY9" fmla="*/ 246506 h 264892"/>
                <a:gd name="connsiteX10" fmla="*/ 200814 w 373359"/>
                <a:gd name="connsiteY10" fmla="*/ 264892 h 264892"/>
                <a:gd name="connsiteX11" fmla="*/ 200641 w 373359"/>
                <a:gd name="connsiteY11" fmla="*/ 264892 h 264892"/>
                <a:gd name="connsiteX12" fmla="*/ 172573 w 373359"/>
                <a:gd name="connsiteY12" fmla="*/ 264892 h 264892"/>
                <a:gd name="connsiteX13" fmla="*/ 154187 w 373359"/>
                <a:gd name="connsiteY13" fmla="*/ 246678 h 264892"/>
                <a:gd name="connsiteX14" fmla="*/ 154187 w 373359"/>
                <a:gd name="connsiteY14" fmla="*/ 246506 h 264892"/>
                <a:gd name="connsiteX15" fmla="*/ 154187 w 373359"/>
                <a:gd name="connsiteY15" fmla="*/ 116307 h 264892"/>
                <a:gd name="connsiteX16" fmla="*/ 110807 w 373359"/>
                <a:gd name="connsiteY16" fmla="*/ 62699 h 264892"/>
                <a:gd name="connsiteX17" fmla="*/ 64841 w 373359"/>
                <a:gd name="connsiteY17" fmla="*/ 116307 h 264892"/>
                <a:gd name="connsiteX18" fmla="*/ 64841 w 373359"/>
                <a:gd name="connsiteY18" fmla="*/ 246506 h 264892"/>
                <a:gd name="connsiteX19" fmla="*/ 46627 w 373359"/>
                <a:gd name="connsiteY19" fmla="*/ 264892 h 264892"/>
                <a:gd name="connsiteX20" fmla="*/ 46455 w 373359"/>
                <a:gd name="connsiteY20" fmla="*/ 264892 h 264892"/>
                <a:gd name="connsiteX21" fmla="*/ 18387 w 373359"/>
                <a:gd name="connsiteY21" fmla="*/ 264892 h 264892"/>
                <a:gd name="connsiteX22" fmla="*/ 0 w 373359"/>
                <a:gd name="connsiteY22" fmla="*/ 246678 h 264892"/>
                <a:gd name="connsiteX23" fmla="*/ 0 w 373359"/>
                <a:gd name="connsiteY23" fmla="*/ 246506 h 264892"/>
                <a:gd name="connsiteX24" fmla="*/ 0 w 373359"/>
                <a:gd name="connsiteY24" fmla="*/ 24548 h 264892"/>
                <a:gd name="connsiteX25" fmla="*/ 18214 w 373359"/>
                <a:gd name="connsiteY25" fmla="*/ 6161 h 264892"/>
                <a:gd name="connsiteX26" fmla="*/ 18387 w 373359"/>
                <a:gd name="connsiteY26" fmla="*/ 6161 h 264892"/>
                <a:gd name="connsiteX27" fmla="*/ 46713 w 373359"/>
                <a:gd name="connsiteY27" fmla="*/ 6161 h 264892"/>
                <a:gd name="connsiteX28" fmla="*/ 65099 w 373359"/>
                <a:gd name="connsiteY28" fmla="*/ 24375 h 264892"/>
                <a:gd name="connsiteX29" fmla="*/ 65099 w 373359"/>
                <a:gd name="connsiteY29" fmla="*/ 24548 h 264892"/>
                <a:gd name="connsiteX30" fmla="*/ 65099 w 373359"/>
                <a:gd name="connsiteY30" fmla="*/ 33712 h 264892"/>
                <a:gd name="connsiteX31" fmla="*/ 133531 w 373359"/>
                <a:gd name="connsiteY31" fmla="*/ 13 h 264892"/>
                <a:gd name="connsiteX32" fmla="*/ 205008 w 373359"/>
                <a:gd name="connsiteY32" fmla="*/ 40233 h 264892"/>
                <a:gd name="connsiteX33" fmla="*/ 283122 w 373359"/>
                <a:gd name="connsiteY33" fmla="*/ 13 h 264892"/>
                <a:gd name="connsiteX34" fmla="*/ 373358 w 373359"/>
                <a:gd name="connsiteY34" fmla="*/ 103034 h 26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3359" h="264892">
                  <a:moveTo>
                    <a:pt x="373358" y="103034"/>
                  </a:moveTo>
                  <a:lnTo>
                    <a:pt x="373358" y="246506"/>
                  </a:lnTo>
                  <a:cubicBezTo>
                    <a:pt x="373470" y="256506"/>
                    <a:pt x="365487" y="264720"/>
                    <a:pt x="355489" y="264892"/>
                  </a:cubicBezTo>
                  <a:lnTo>
                    <a:pt x="326760" y="264892"/>
                  </a:lnTo>
                  <a:cubicBezTo>
                    <a:pt x="316654" y="264941"/>
                    <a:pt x="308423" y="256785"/>
                    <a:pt x="308374" y="246678"/>
                  </a:cubicBezTo>
                  <a:cubicBezTo>
                    <a:pt x="308374" y="246620"/>
                    <a:pt x="308374" y="246563"/>
                    <a:pt x="308374" y="246506"/>
                  </a:cubicBezTo>
                  <a:lnTo>
                    <a:pt x="308374" y="116307"/>
                  </a:lnTo>
                  <a:cubicBezTo>
                    <a:pt x="308374" y="84160"/>
                    <a:pt x="295101" y="62699"/>
                    <a:pt x="264994" y="62699"/>
                  </a:cubicBezTo>
                  <a:cubicBezTo>
                    <a:pt x="234886" y="62699"/>
                    <a:pt x="219028" y="86716"/>
                    <a:pt x="219028" y="116307"/>
                  </a:cubicBezTo>
                  <a:lnTo>
                    <a:pt x="219028" y="246506"/>
                  </a:lnTo>
                  <a:cubicBezTo>
                    <a:pt x="219077" y="256612"/>
                    <a:pt x="210921" y="264843"/>
                    <a:pt x="200814" y="264892"/>
                  </a:cubicBezTo>
                  <a:cubicBezTo>
                    <a:pt x="200756" y="264892"/>
                    <a:pt x="200699" y="264892"/>
                    <a:pt x="200641" y="264892"/>
                  </a:cubicBezTo>
                  <a:lnTo>
                    <a:pt x="172573" y="264892"/>
                  </a:lnTo>
                  <a:cubicBezTo>
                    <a:pt x="162467" y="264941"/>
                    <a:pt x="154236" y="256785"/>
                    <a:pt x="154187" y="246678"/>
                  </a:cubicBezTo>
                  <a:cubicBezTo>
                    <a:pt x="154187" y="246620"/>
                    <a:pt x="154187" y="246563"/>
                    <a:pt x="154187" y="246506"/>
                  </a:cubicBezTo>
                  <a:lnTo>
                    <a:pt x="154187" y="116307"/>
                  </a:lnTo>
                  <a:cubicBezTo>
                    <a:pt x="154187" y="84160"/>
                    <a:pt x="140915" y="62699"/>
                    <a:pt x="110807" y="62699"/>
                  </a:cubicBezTo>
                  <a:cubicBezTo>
                    <a:pt x="80699" y="62699"/>
                    <a:pt x="64841" y="86716"/>
                    <a:pt x="64841" y="116307"/>
                  </a:cubicBezTo>
                  <a:lnTo>
                    <a:pt x="64841" y="246506"/>
                  </a:lnTo>
                  <a:cubicBezTo>
                    <a:pt x="64890" y="256612"/>
                    <a:pt x="56734" y="264843"/>
                    <a:pt x="46627" y="264892"/>
                  </a:cubicBezTo>
                  <a:cubicBezTo>
                    <a:pt x="46569" y="264892"/>
                    <a:pt x="46512" y="264892"/>
                    <a:pt x="46455" y="264892"/>
                  </a:cubicBezTo>
                  <a:lnTo>
                    <a:pt x="18387" y="264892"/>
                  </a:lnTo>
                  <a:cubicBezTo>
                    <a:pt x="8280" y="264941"/>
                    <a:pt x="49" y="256785"/>
                    <a:pt x="0" y="246678"/>
                  </a:cubicBezTo>
                  <a:cubicBezTo>
                    <a:pt x="0" y="246620"/>
                    <a:pt x="0" y="246563"/>
                    <a:pt x="0" y="246506"/>
                  </a:cubicBezTo>
                  <a:lnTo>
                    <a:pt x="0" y="24548"/>
                  </a:lnTo>
                  <a:cubicBezTo>
                    <a:pt x="-49" y="14441"/>
                    <a:pt x="8107" y="6210"/>
                    <a:pt x="18214" y="6161"/>
                  </a:cubicBezTo>
                  <a:cubicBezTo>
                    <a:pt x="18272" y="6161"/>
                    <a:pt x="18329" y="6161"/>
                    <a:pt x="18387" y="6161"/>
                  </a:cubicBezTo>
                  <a:lnTo>
                    <a:pt x="46713" y="6161"/>
                  </a:lnTo>
                  <a:cubicBezTo>
                    <a:pt x="56820" y="6112"/>
                    <a:pt x="65051" y="14268"/>
                    <a:pt x="65099" y="24375"/>
                  </a:cubicBezTo>
                  <a:cubicBezTo>
                    <a:pt x="65099" y="24433"/>
                    <a:pt x="65099" y="24490"/>
                    <a:pt x="65099" y="24548"/>
                  </a:cubicBezTo>
                  <a:lnTo>
                    <a:pt x="65099" y="33712"/>
                  </a:lnTo>
                  <a:cubicBezTo>
                    <a:pt x="78372" y="14837"/>
                    <a:pt x="99315" y="13"/>
                    <a:pt x="133531" y="13"/>
                  </a:cubicBezTo>
                  <a:cubicBezTo>
                    <a:pt x="168753" y="13"/>
                    <a:pt x="191736" y="16360"/>
                    <a:pt x="205008" y="40233"/>
                  </a:cubicBezTo>
                  <a:cubicBezTo>
                    <a:pt x="222665" y="14587"/>
                    <a:pt x="251991" y="-512"/>
                    <a:pt x="283122" y="13"/>
                  </a:cubicBezTo>
                  <a:cubicBezTo>
                    <a:pt x="342619" y="-102"/>
                    <a:pt x="373358" y="47904"/>
                    <a:pt x="373358" y="103034"/>
                  </a:cubicBezTo>
                  <a:close/>
                </a:path>
              </a:pathLst>
            </a:custGeom>
            <a:solidFill>
              <a:schemeClr val="bg1"/>
            </a:solidFill>
            <a:ln w="2867"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7932BA9E-B21C-26C1-FE99-A9427C09EEB7}"/>
                </a:ext>
              </a:extLst>
            </p:cNvPr>
            <p:cNvSpPr/>
            <p:nvPr/>
          </p:nvSpPr>
          <p:spPr>
            <a:xfrm>
              <a:off x="1846851" y="1038239"/>
              <a:ext cx="235002" cy="264965"/>
            </a:xfrm>
            <a:custGeom>
              <a:avLst/>
              <a:gdLst>
                <a:gd name="connsiteX0" fmla="*/ 216616 w 235002"/>
                <a:gd name="connsiteY0" fmla="*/ 0 h 264965"/>
                <a:gd name="connsiteX1" fmla="*/ 235002 w 235002"/>
                <a:gd name="connsiteY1" fmla="*/ 18214 h 264965"/>
                <a:gd name="connsiteX2" fmla="*/ 235002 w 235002"/>
                <a:gd name="connsiteY2" fmla="*/ 18387 h 264965"/>
                <a:gd name="connsiteX3" fmla="*/ 235002 w 235002"/>
                <a:gd name="connsiteY3" fmla="*/ 240459 h 264965"/>
                <a:gd name="connsiteX4" fmla="*/ 216788 w 235002"/>
                <a:gd name="connsiteY4" fmla="*/ 258846 h 264965"/>
                <a:gd name="connsiteX5" fmla="*/ 216616 w 235002"/>
                <a:gd name="connsiteY5" fmla="*/ 258846 h 264965"/>
                <a:gd name="connsiteX6" fmla="*/ 187887 w 235002"/>
                <a:gd name="connsiteY6" fmla="*/ 258846 h 264965"/>
                <a:gd name="connsiteX7" fmla="*/ 170018 w 235002"/>
                <a:gd name="connsiteY7" fmla="*/ 240459 h 264965"/>
                <a:gd name="connsiteX8" fmla="*/ 170018 w 235002"/>
                <a:gd name="connsiteY8" fmla="*/ 227187 h 264965"/>
                <a:gd name="connsiteX9" fmla="*/ 94978 w 235002"/>
                <a:gd name="connsiteY9" fmla="*/ 264965 h 264965"/>
                <a:gd name="connsiteX10" fmla="*/ 1 w 235002"/>
                <a:gd name="connsiteY10" fmla="*/ 157750 h 264965"/>
                <a:gd name="connsiteX11" fmla="*/ 1 w 235002"/>
                <a:gd name="connsiteY11" fmla="*/ 18502 h 264965"/>
                <a:gd name="connsiteX12" fmla="*/ 17870 w 235002"/>
                <a:gd name="connsiteY12" fmla="*/ 115 h 264965"/>
                <a:gd name="connsiteX13" fmla="*/ 46599 w 235002"/>
                <a:gd name="connsiteY13" fmla="*/ 115 h 264965"/>
                <a:gd name="connsiteX14" fmla="*/ 64468 w 235002"/>
                <a:gd name="connsiteY14" fmla="*/ 18502 h 264965"/>
                <a:gd name="connsiteX15" fmla="*/ 64468 w 235002"/>
                <a:gd name="connsiteY15" fmla="*/ 144075 h 264965"/>
                <a:gd name="connsiteX16" fmla="*/ 115031 w 235002"/>
                <a:gd name="connsiteY16" fmla="*/ 202279 h 264965"/>
                <a:gd name="connsiteX17" fmla="*/ 170161 w 235002"/>
                <a:gd name="connsiteY17" fmla="*/ 144075 h 264965"/>
                <a:gd name="connsiteX18" fmla="*/ 170161 w 235002"/>
                <a:gd name="connsiteY18" fmla="*/ 18502 h 264965"/>
                <a:gd name="connsiteX19" fmla="*/ 188030 w 235002"/>
                <a:gd name="connsiteY19" fmla="*/ 115 h 26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002" h="264965">
                  <a:moveTo>
                    <a:pt x="216616" y="0"/>
                  </a:moveTo>
                  <a:cubicBezTo>
                    <a:pt x="226722" y="-49"/>
                    <a:pt x="234953" y="8107"/>
                    <a:pt x="235002" y="18214"/>
                  </a:cubicBezTo>
                  <a:cubicBezTo>
                    <a:pt x="235002" y="18272"/>
                    <a:pt x="235002" y="18329"/>
                    <a:pt x="235002" y="18387"/>
                  </a:cubicBezTo>
                  <a:lnTo>
                    <a:pt x="235002" y="240459"/>
                  </a:lnTo>
                  <a:cubicBezTo>
                    <a:pt x="235051" y="250566"/>
                    <a:pt x="226895" y="258797"/>
                    <a:pt x="216788" y="258846"/>
                  </a:cubicBezTo>
                  <a:cubicBezTo>
                    <a:pt x="216730" y="258846"/>
                    <a:pt x="216673" y="258846"/>
                    <a:pt x="216616" y="258846"/>
                  </a:cubicBezTo>
                  <a:lnTo>
                    <a:pt x="187887" y="258846"/>
                  </a:lnTo>
                  <a:cubicBezTo>
                    <a:pt x="177889" y="258673"/>
                    <a:pt x="169906" y="250460"/>
                    <a:pt x="170018" y="240459"/>
                  </a:cubicBezTo>
                  <a:lnTo>
                    <a:pt x="170018" y="227187"/>
                  </a:lnTo>
                  <a:cubicBezTo>
                    <a:pt x="155653" y="248130"/>
                    <a:pt x="132239" y="264965"/>
                    <a:pt x="94978" y="264965"/>
                  </a:cubicBezTo>
                  <a:cubicBezTo>
                    <a:pt x="29620" y="264965"/>
                    <a:pt x="1" y="212391"/>
                    <a:pt x="1" y="157750"/>
                  </a:cubicBezTo>
                  <a:lnTo>
                    <a:pt x="1" y="18502"/>
                  </a:lnTo>
                  <a:cubicBezTo>
                    <a:pt x="-111" y="8501"/>
                    <a:pt x="7873" y="288"/>
                    <a:pt x="17870" y="115"/>
                  </a:cubicBezTo>
                  <a:lnTo>
                    <a:pt x="46599" y="115"/>
                  </a:lnTo>
                  <a:cubicBezTo>
                    <a:pt x="56597" y="288"/>
                    <a:pt x="64580" y="8501"/>
                    <a:pt x="64468" y="18502"/>
                  </a:cubicBezTo>
                  <a:lnTo>
                    <a:pt x="64468" y="144075"/>
                  </a:lnTo>
                  <a:cubicBezTo>
                    <a:pt x="64468" y="177256"/>
                    <a:pt x="78833" y="202279"/>
                    <a:pt x="115031" y="202279"/>
                  </a:cubicBezTo>
                  <a:cubicBezTo>
                    <a:pt x="153326" y="202279"/>
                    <a:pt x="170161" y="174211"/>
                    <a:pt x="170161" y="144075"/>
                  </a:cubicBezTo>
                  <a:lnTo>
                    <a:pt x="170161" y="18502"/>
                  </a:lnTo>
                  <a:cubicBezTo>
                    <a:pt x="170049" y="8501"/>
                    <a:pt x="178033" y="288"/>
                    <a:pt x="188030" y="115"/>
                  </a:cubicBezTo>
                  <a:close/>
                </a:path>
              </a:pathLst>
            </a:custGeom>
            <a:solidFill>
              <a:schemeClr val="bg1"/>
            </a:solidFill>
            <a:ln w="2867"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2BC3AF98-2FB6-CBA0-B78B-A9EC104EDC3C}"/>
                </a:ext>
              </a:extLst>
            </p:cNvPr>
            <p:cNvSpPr/>
            <p:nvPr/>
          </p:nvSpPr>
          <p:spPr>
            <a:xfrm>
              <a:off x="2135346" y="939700"/>
              <a:ext cx="64956" cy="357385"/>
            </a:xfrm>
            <a:custGeom>
              <a:avLst/>
              <a:gdLst>
                <a:gd name="connsiteX0" fmla="*/ 18358 w 64956"/>
                <a:gd name="connsiteY0" fmla="*/ 0 h 357385"/>
                <a:gd name="connsiteX1" fmla="*/ 47087 w 64956"/>
                <a:gd name="connsiteY1" fmla="*/ 0 h 357385"/>
                <a:gd name="connsiteX2" fmla="*/ 64956 w 64956"/>
                <a:gd name="connsiteY2" fmla="*/ 18386 h 357385"/>
                <a:gd name="connsiteX3" fmla="*/ 64956 w 64956"/>
                <a:gd name="connsiteY3" fmla="*/ 338999 h 357385"/>
                <a:gd name="connsiteX4" fmla="*/ 47087 w 64956"/>
                <a:gd name="connsiteY4" fmla="*/ 357385 h 357385"/>
                <a:gd name="connsiteX5" fmla="*/ 18358 w 64956"/>
                <a:gd name="connsiteY5" fmla="*/ 357385 h 357385"/>
                <a:gd name="connsiteX6" fmla="*/ 0 w 64956"/>
                <a:gd name="connsiteY6" fmla="*/ 339142 h 357385"/>
                <a:gd name="connsiteX7" fmla="*/ 0 w 64956"/>
                <a:gd name="connsiteY7" fmla="*/ 338999 h 357385"/>
                <a:gd name="connsiteX8" fmla="*/ 0 w 64956"/>
                <a:gd name="connsiteY8" fmla="*/ 18386 h 357385"/>
                <a:gd name="connsiteX9" fmla="*/ 18214 w 64956"/>
                <a:gd name="connsiteY9" fmla="*/ 0 h 357385"/>
                <a:gd name="connsiteX10" fmla="*/ 18358 w 64956"/>
                <a:gd name="connsiteY10" fmla="*/ 0 h 35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56" h="357385">
                  <a:moveTo>
                    <a:pt x="18358" y="0"/>
                  </a:moveTo>
                  <a:lnTo>
                    <a:pt x="47087" y="0"/>
                  </a:lnTo>
                  <a:cubicBezTo>
                    <a:pt x="57078" y="190"/>
                    <a:pt x="65054" y="8395"/>
                    <a:pt x="64956" y="18386"/>
                  </a:cubicBezTo>
                  <a:lnTo>
                    <a:pt x="64956" y="338999"/>
                  </a:lnTo>
                  <a:cubicBezTo>
                    <a:pt x="65054" y="348991"/>
                    <a:pt x="57078" y="357195"/>
                    <a:pt x="47087" y="357385"/>
                  </a:cubicBezTo>
                  <a:lnTo>
                    <a:pt x="18358" y="357385"/>
                  </a:lnTo>
                  <a:cubicBezTo>
                    <a:pt x="8251" y="357417"/>
                    <a:pt x="32" y="349249"/>
                    <a:pt x="0" y="339142"/>
                  </a:cubicBezTo>
                  <a:cubicBezTo>
                    <a:pt x="0" y="339093"/>
                    <a:pt x="0" y="339048"/>
                    <a:pt x="0" y="338999"/>
                  </a:cubicBezTo>
                  <a:lnTo>
                    <a:pt x="0" y="18386"/>
                  </a:lnTo>
                  <a:cubicBezTo>
                    <a:pt x="-49" y="8280"/>
                    <a:pt x="8108" y="49"/>
                    <a:pt x="18214" y="0"/>
                  </a:cubicBezTo>
                  <a:cubicBezTo>
                    <a:pt x="18263" y="0"/>
                    <a:pt x="18309" y="0"/>
                    <a:pt x="18358" y="0"/>
                  </a:cubicBezTo>
                  <a:close/>
                </a:path>
              </a:pathLst>
            </a:custGeom>
            <a:solidFill>
              <a:schemeClr val="bg1"/>
            </a:solidFill>
            <a:ln w="2867"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ED2F524-31AC-809F-5D02-DEA2EE823029}"/>
                </a:ext>
              </a:extLst>
            </p:cNvPr>
            <p:cNvSpPr/>
            <p:nvPr/>
          </p:nvSpPr>
          <p:spPr>
            <a:xfrm>
              <a:off x="2250864" y="931514"/>
              <a:ext cx="68947" cy="365685"/>
            </a:xfrm>
            <a:custGeom>
              <a:avLst/>
              <a:gdLst>
                <a:gd name="connsiteX0" fmla="*/ 0 w 68947"/>
                <a:gd name="connsiteY0" fmla="*/ 34214 h 365685"/>
                <a:gd name="connsiteX1" fmla="*/ 34733 w 68947"/>
                <a:gd name="connsiteY1" fmla="*/ 1 h 365685"/>
                <a:gd name="connsiteX2" fmla="*/ 68946 w 68947"/>
                <a:gd name="connsiteY2" fmla="*/ 34734 h 365685"/>
                <a:gd name="connsiteX3" fmla="*/ 34216 w 68947"/>
                <a:gd name="connsiteY3" fmla="*/ 68947 h 365685"/>
                <a:gd name="connsiteX4" fmla="*/ 0 w 68947"/>
                <a:gd name="connsiteY4" fmla="*/ 34214 h 365685"/>
                <a:gd name="connsiteX5" fmla="*/ 2040 w 68947"/>
                <a:gd name="connsiteY5" fmla="*/ 347184 h 365685"/>
                <a:gd name="connsiteX6" fmla="*/ 2040 w 68947"/>
                <a:gd name="connsiteY6" fmla="*/ 125227 h 365685"/>
                <a:gd name="connsiteX7" fmla="*/ 20254 w 68947"/>
                <a:gd name="connsiteY7" fmla="*/ 106840 h 365685"/>
                <a:gd name="connsiteX8" fmla="*/ 20426 w 68947"/>
                <a:gd name="connsiteY8" fmla="*/ 106840 h 365685"/>
                <a:gd name="connsiteX9" fmla="*/ 48494 w 68947"/>
                <a:gd name="connsiteY9" fmla="*/ 106840 h 365685"/>
                <a:gd name="connsiteX10" fmla="*/ 66881 w 68947"/>
                <a:gd name="connsiteY10" fmla="*/ 125054 h 365685"/>
                <a:gd name="connsiteX11" fmla="*/ 66881 w 68947"/>
                <a:gd name="connsiteY11" fmla="*/ 125227 h 365685"/>
                <a:gd name="connsiteX12" fmla="*/ 66881 w 68947"/>
                <a:gd name="connsiteY12" fmla="*/ 347299 h 365685"/>
                <a:gd name="connsiteX13" fmla="*/ 48667 w 68947"/>
                <a:gd name="connsiteY13" fmla="*/ 365686 h 365685"/>
                <a:gd name="connsiteX14" fmla="*/ 48494 w 68947"/>
                <a:gd name="connsiteY14" fmla="*/ 365686 h 365685"/>
                <a:gd name="connsiteX15" fmla="*/ 20426 w 68947"/>
                <a:gd name="connsiteY15" fmla="*/ 365686 h 365685"/>
                <a:gd name="connsiteX16" fmla="*/ 2040 w 68947"/>
                <a:gd name="connsiteY16" fmla="*/ 347472 h 365685"/>
                <a:gd name="connsiteX17" fmla="*/ 2040 w 68947"/>
                <a:gd name="connsiteY17" fmla="*/ 347184 h 3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47" h="365685">
                  <a:moveTo>
                    <a:pt x="0" y="34214"/>
                  </a:moveTo>
                  <a:cubicBezTo>
                    <a:pt x="144" y="15175"/>
                    <a:pt x="15695" y="-143"/>
                    <a:pt x="34733" y="1"/>
                  </a:cubicBezTo>
                  <a:cubicBezTo>
                    <a:pt x="53772" y="145"/>
                    <a:pt x="69090" y="15693"/>
                    <a:pt x="68946" y="34734"/>
                  </a:cubicBezTo>
                  <a:cubicBezTo>
                    <a:pt x="68802" y="53773"/>
                    <a:pt x="53255" y="69091"/>
                    <a:pt x="34216" y="68947"/>
                  </a:cubicBezTo>
                  <a:cubicBezTo>
                    <a:pt x="15209" y="68726"/>
                    <a:pt x="-63" y="53221"/>
                    <a:pt x="0" y="34214"/>
                  </a:cubicBezTo>
                  <a:close/>
                  <a:moveTo>
                    <a:pt x="2040" y="347184"/>
                  </a:moveTo>
                  <a:lnTo>
                    <a:pt x="2040" y="125227"/>
                  </a:lnTo>
                  <a:cubicBezTo>
                    <a:pt x="1991" y="115120"/>
                    <a:pt x="10147" y="106889"/>
                    <a:pt x="20254" y="106840"/>
                  </a:cubicBezTo>
                  <a:cubicBezTo>
                    <a:pt x="20311" y="106840"/>
                    <a:pt x="20369" y="106840"/>
                    <a:pt x="20426" y="106840"/>
                  </a:cubicBezTo>
                  <a:lnTo>
                    <a:pt x="48494" y="106840"/>
                  </a:lnTo>
                  <a:cubicBezTo>
                    <a:pt x="58601" y="106791"/>
                    <a:pt x="66832" y="114947"/>
                    <a:pt x="66881" y="125054"/>
                  </a:cubicBezTo>
                  <a:cubicBezTo>
                    <a:pt x="66881" y="125112"/>
                    <a:pt x="66881" y="125169"/>
                    <a:pt x="66881" y="125227"/>
                  </a:cubicBezTo>
                  <a:lnTo>
                    <a:pt x="66881" y="347299"/>
                  </a:lnTo>
                  <a:cubicBezTo>
                    <a:pt x="66929" y="357406"/>
                    <a:pt x="58773" y="365637"/>
                    <a:pt x="48667" y="365686"/>
                  </a:cubicBezTo>
                  <a:cubicBezTo>
                    <a:pt x="48609" y="365686"/>
                    <a:pt x="48552" y="365686"/>
                    <a:pt x="48494" y="365686"/>
                  </a:cubicBezTo>
                  <a:lnTo>
                    <a:pt x="20426" y="365686"/>
                  </a:lnTo>
                  <a:cubicBezTo>
                    <a:pt x="10319" y="365735"/>
                    <a:pt x="2086" y="357578"/>
                    <a:pt x="2040" y="347472"/>
                  </a:cubicBezTo>
                  <a:cubicBezTo>
                    <a:pt x="2040" y="347377"/>
                    <a:pt x="2040" y="347279"/>
                    <a:pt x="2040" y="347184"/>
                  </a:cubicBezTo>
                  <a:close/>
                </a:path>
              </a:pathLst>
            </a:custGeom>
            <a:solidFill>
              <a:schemeClr val="bg1"/>
            </a:solidFill>
            <a:ln w="2867"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005184B2-4BEB-D43E-417B-5AD45408C057}"/>
                </a:ext>
              </a:extLst>
            </p:cNvPr>
            <p:cNvSpPr/>
            <p:nvPr/>
          </p:nvSpPr>
          <p:spPr>
            <a:xfrm>
              <a:off x="2357907" y="1031977"/>
              <a:ext cx="262159" cy="271112"/>
            </a:xfrm>
            <a:custGeom>
              <a:avLst/>
              <a:gdLst>
                <a:gd name="connsiteX0" fmla="*/ 262006 w 262159"/>
                <a:gd name="connsiteY0" fmla="*/ 143069 h 271112"/>
                <a:gd name="connsiteX1" fmla="*/ 244165 w 262159"/>
                <a:gd name="connsiteY1" fmla="*/ 160967 h 271112"/>
                <a:gd name="connsiteX2" fmla="*/ 68920 w 262159"/>
                <a:gd name="connsiteY2" fmla="*/ 160967 h 271112"/>
                <a:gd name="connsiteX3" fmla="*/ 142437 w 262159"/>
                <a:gd name="connsiteY3" fmla="*/ 213540 h 271112"/>
                <a:gd name="connsiteX4" fmla="*/ 193488 w 262159"/>
                <a:gd name="connsiteY4" fmla="*/ 195154 h 271112"/>
                <a:gd name="connsiteX5" fmla="*/ 209317 w 262159"/>
                <a:gd name="connsiteY5" fmla="*/ 193631 h 271112"/>
                <a:gd name="connsiteX6" fmla="*/ 238419 w 262159"/>
                <a:gd name="connsiteY6" fmla="*/ 210869 h 271112"/>
                <a:gd name="connsiteX7" fmla="*/ 242935 w 262159"/>
                <a:gd name="connsiteY7" fmla="*/ 229841 h 271112"/>
                <a:gd name="connsiteX8" fmla="*/ 240976 w 262159"/>
                <a:gd name="connsiteY8" fmla="*/ 232329 h 271112"/>
                <a:gd name="connsiteX9" fmla="*/ 142437 w 262159"/>
                <a:gd name="connsiteY9" fmla="*/ 271113 h 271112"/>
                <a:gd name="connsiteX10" fmla="*/ 0 w 262159"/>
                <a:gd name="connsiteY10" fmla="*/ 135829 h 271112"/>
                <a:gd name="connsiteX11" fmla="*/ 132152 w 262159"/>
                <a:gd name="connsiteY11" fmla="*/ 0 h 271112"/>
                <a:gd name="connsiteX12" fmla="*/ 262006 w 262159"/>
                <a:gd name="connsiteY12" fmla="*/ 143069 h 271112"/>
                <a:gd name="connsiteX13" fmla="*/ 197797 w 262159"/>
                <a:gd name="connsiteY13" fmla="*/ 110950 h 271112"/>
                <a:gd name="connsiteX14" fmla="*/ 133473 w 262159"/>
                <a:gd name="connsiteY14" fmla="*/ 57860 h 271112"/>
                <a:gd name="connsiteX15" fmla="*/ 69150 w 262159"/>
                <a:gd name="connsiteY15" fmla="*/ 110950 h 27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159" h="271112">
                  <a:moveTo>
                    <a:pt x="262006" y="143069"/>
                  </a:moveTo>
                  <a:cubicBezTo>
                    <a:pt x="261897" y="152885"/>
                    <a:pt x="253982" y="160826"/>
                    <a:pt x="244165" y="160967"/>
                  </a:cubicBezTo>
                  <a:lnTo>
                    <a:pt x="68920" y="160967"/>
                  </a:lnTo>
                  <a:cubicBezTo>
                    <a:pt x="78113" y="195154"/>
                    <a:pt x="106698" y="213540"/>
                    <a:pt x="142437" y="213540"/>
                  </a:cubicBezTo>
                  <a:cubicBezTo>
                    <a:pt x="161096" y="213670"/>
                    <a:pt x="179195" y="207151"/>
                    <a:pt x="193488" y="195154"/>
                  </a:cubicBezTo>
                  <a:cubicBezTo>
                    <a:pt x="197817" y="191135"/>
                    <a:pt x="204301" y="190511"/>
                    <a:pt x="209317" y="193631"/>
                  </a:cubicBezTo>
                  <a:lnTo>
                    <a:pt x="238419" y="210869"/>
                  </a:lnTo>
                  <a:cubicBezTo>
                    <a:pt x="244906" y="214862"/>
                    <a:pt x="246926" y="223354"/>
                    <a:pt x="242935" y="229841"/>
                  </a:cubicBezTo>
                  <a:cubicBezTo>
                    <a:pt x="242381" y="230743"/>
                    <a:pt x="241723" y="231576"/>
                    <a:pt x="240976" y="232329"/>
                  </a:cubicBezTo>
                  <a:cubicBezTo>
                    <a:pt x="218510" y="254766"/>
                    <a:pt x="183806" y="271113"/>
                    <a:pt x="142437" y="271113"/>
                  </a:cubicBezTo>
                  <a:cubicBezTo>
                    <a:pt x="56653" y="271113"/>
                    <a:pt x="0" y="214431"/>
                    <a:pt x="0" y="135829"/>
                  </a:cubicBezTo>
                  <a:cubicBezTo>
                    <a:pt x="0" y="54642"/>
                    <a:pt x="60732" y="0"/>
                    <a:pt x="132152" y="0"/>
                  </a:cubicBezTo>
                  <a:cubicBezTo>
                    <a:pt x="205870" y="115"/>
                    <a:pt x="265597" y="51683"/>
                    <a:pt x="262006" y="143069"/>
                  </a:cubicBezTo>
                  <a:close/>
                  <a:moveTo>
                    <a:pt x="197797" y="110950"/>
                  </a:moveTo>
                  <a:cubicBezTo>
                    <a:pt x="191161" y="76734"/>
                    <a:pt x="168207" y="57860"/>
                    <a:pt x="133473" y="57860"/>
                  </a:cubicBezTo>
                  <a:cubicBezTo>
                    <a:pt x="101872" y="57860"/>
                    <a:pt x="76792" y="77769"/>
                    <a:pt x="69150" y="110950"/>
                  </a:cubicBezTo>
                  <a:close/>
                </a:path>
              </a:pathLst>
            </a:custGeom>
            <a:solidFill>
              <a:schemeClr val="bg1"/>
            </a:solidFill>
            <a:ln w="2867"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392FE680-4B99-C34A-8621-223DEC6FBFEE}"/>
                </a:ext>
              </a:extLst>
            </p:cNvPr>
            <p:cNvSpPr/>
            <p:nvPr/>
          </p:nvSpPr>
          <p:spPr>
            <a:xfrm>
              <a:off x="2657518" y="1033006"/>
              <a:ext cx="151147" cy="264079"/>
            </a:xfrm>
            <a:custGeom>
              <a:avLst/>
              <a:gdLst>
                <a:gd name="connsiteX0" fmla="*/ 135829 w 151147"/>
                <a:gd name="connsiteY0" fmla="*/ 120 h 264079"/>
                <a:gd name="connsiteX1" fmla="*/ 151030 w 151147"/>
                <a:gd name="connsiteY1" fmla="*/ 11746 h 264079"/>
                <a:gd name="connsiteX2" fmla="*/ 151142 w 151147"/>
                <a:gd name="connsiteY2" fmla="*/ 13910 h 264079"/>
                <a:gd name="connsiteX3" fmla="*/ 151142 w 151147"/>
                <a:gd name="connsiteY3" fmla="*/ 54762 h 264079"/>
                <a:gd name="connsiteX4" fmla="*/ 137438 w 151147"/>
                <a:gd name="connsiteY4" fmla="*/ 68523 h 264079"/>
                <a:gd name="connsiteX5" fmla="*/ 137352 w 151147"/>
                <a:gd name="connsiteY5" fmla="*/ 68523 h 264079"/>
                <a:gd name="connsiteX6" fmla="*/ 64812 w 151147"/>
                <a:gd name="connsiteY6" fmla="*/ 157381 h 264079"/>
                <a:gd name="connsiteX7" fmla="*/ 64812 w 151147"/>
                <a:gd name="connsiteY7" fmla="*/ 245693 h 264079"/>
                <a:gd name="connsiteX8" fmla="*/ 46943 w 151147"/>
                <a:gd name="connsiteY8" fmla="*/ 264079 h 264079"/>
                <a:gd name="connsiteX9" fmla="*/ 18358 w 151147"/>
                <a:gd name="connsiteY9" fmla="*/ 264079 h 264079"/>
                <a:gd name="connsiteX10" fmla="*/ 0 w 151147"/>
                <a:gd name="connsiteY10" fmla="*/ 245836 h 264079"/>
                <a:gd name="connsiteX11" fmla="*/ 0 w 151147"/>
                <a:gd name="connsiteY11" fmla="*/ 245693 h 264079"/>
                <a:gd name="connsiteX12" fmla="*/ 0 w 151147"/>
                <a:gd name="connsiteY12" fmla="*/ 23735 h 264079"/>
                <a:gd name="connsiteX13" fmla="*/ 18214 w 151147"/>
                <a:gd name="connsiteY13" fmla="*/ 5348 h 264079"/>
                <a:gd name="connsiteX14" fmla="*/ 18358 w 151147"/>
                <a:gd name="connsiteY14" fmla="*/ 5348 h 264079"/>
                <a:gd name="connsiteX15" fmla="*/ 46943 w 151147"/>
                <a:gd name="connsiteY15" fmla="*/ 5348 h 264079"/>
                <a:gd name="connsiteX16" fmla="*/ 64812 w 151147"/>
                <a:gd name="connsiteY16" fmla="*/ 23735 h 264079"/>
                <a:gd name="connsiteX17" fmla="*/ 64812 w 151147"/>
                <a:gd name="connsiteY17" fmla="*/ 47206 h 264079"/>
                <a:gd name="connsiteX18" fmla="*/ 135829 w 151147"/>
                <a:gd name="connsiteY18" fmla="*/ 120 h 26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147" h="264079">
                  <a:moveTo>
                    <a:pt x="135829" y="120"/>
                  </a:moveTo>
                  <a:cubicBezTo>
                    <a:pt x="143236" y="-866"/>
                    <a:pt x="150042" y="4337"/>
                    <a:pt x="151030" y="11746"/>
                  </a:cubicBezTo>
                  <a:cubicBezTo>
                    <a:pt x="151125" y="12462"/>
                    <a:pt x="151162" y="13186"/>
                    <a:pt x="151142" y="13910"/>
                  </a:cubicBezTo>
                  <a:lnTo>
                    <a:pt x="151142" y="54762"/>
                  </a:lnTo>
                  <a:cubicBezTo>
                    <a:pt x="151159" y="62346"/>
                    <a:pt x="145023" y="68506"/>
                    <a:pt x="137438" y="68523"/>
                  </a:cubicBezTo>
                  <a:cubicBezTo>
                    <a:pt x="137410" y="68523"/>
                    <a:pt x="137381" y="68523"/>
                    <a:pt x="137352" y="68523"/>
                  </a:cubicBezTo>
                  <a:cubicBezTo>
                    <a:pt x="73431" y="66483"/>
                    <a:pt x="64812" y="112449"/>
                    <a:pt x="64812" y="157381"/>
                  </a:cubicBezTo>
                  <a:lnTo>
                    <a:pt x="64812" y="245693"/>
                  </a:lnTo>
                  <a:cubicBezTo>
                    <a:pt x="64924" y="255693"/>
                    <a:pt x="56941" y="263907"/>
                    <a:pt x="46943" y="264079"/>
                  </a:cubicBezTo>
                  <a:lnTo>
                    <a:pt x="18358" y="264079"/>
                  </a:lnTo>
                  <a:cubicBezTo>
                    <a:pt x="8251" y="264111"/>
                    <a:pt x="32" y="255943"/>
                    <a:pt x="0" y="245836"/>
                  </a:cubicBezTo>
                  <a:cubicBezTo>
                    <a:pt x="0" y="245787"/>
                    <a:pt x="0" y="245742"/>
                    <a:pt x="0" y="245693"/>
                  </a:cubicBezTo>
                  <a:lnTo>
                    <a:pt x="0" y="23735"/>
                  </a:lnTo>
                  <a:cubicBezTo>
                    <a:pt x="-49" y="13628"/>
                    <a:pt x="8108" y="5397"/>
                    <a:pt x="18214" y="5348"/>
                  </a:cubicBezTo>
                  <a:cubicBezTo>
                    <a:pt x="18263" y="5348"/>
                    <a:pt x="18309" y="5348"/>
                    <a:pt x="18358" y="5348"/>
                  </a:cubicBezTo>
                  <a:lnTo>
                    <a:pt x="46943" y="5348"/>
                  </a:lnTo>
                  <a:cubicBezTo>
                    <a:pt x="56941" y="5521"/>
                    <a:pt x="64924" y="13734"/>
                    <a:pt x="64812" y="23735"/>
                  </a:cubicBezTo>
                  <a:lnTo>
                    <a:pt x="64812" y="47206"/>
                  </a:lnTo>
                  <a:cubicBezTo>
                    <a:pt x="80690" y="22106"/>
                    <a:pt x="106529" y="4978"/>
                    <a:pt x="135829" y="120"/>
                  </a:cubicBezTo>
                  <a:close/>
                </a:path>
              </a:pathLst>
            </a:custGeom>
            <a:solidFill>
              <a:schemeClr val="bg1"/>
            </a:solidFill>
            <a:ln w="2867"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F9A898F-EDD5-7CD1-8931-371FA690916F}"/>
                </a:ext>
              </a:extLst>
            </p:cNvPr>
            <p:cNvSpPr/>
            <p:nvPr/>
          </p:nvSpPr>
          <p:spPr>
            <a:xfrm>
              <a:off x="1429826" y="1378444"/>
              <a:ext cx="32956" cy="321821"/>
            </a:xfrm>
            <a:custGeom>
              <a:avLst/>
              <a:gdLst>
                <a:gd name="connsiteX0" fmla="*/ 0 w 32956"/>
                <a:gd name="connsiteY0" fmla="*/ 16462 h 321821"/>
                <a:gd name="connsiteX1" fmla="*/ 16462 w 32956"/>
                <a:gd name="connsiteY1" fmla="*/ 0 h 321821"/>
                <a:gd name="connsiteX2" fmla="*/ 32952 w 32956"/>
                <a:gd name="connsiteY2" fmla="*/ 16261 h 321821"/>
                <a:gd name="connsiteX3" fmla="*/ 32952 w 32956"/>
                <a:gd name="connsiteY3" fmla="*/ 16462 h 321821"/>
                <a:gd name="connsiteX4" fmla="*/ 17246 w 32956"/>
                <a:gd name="connsiteY4" fmla="*/ 32923 h 321821"/>
                <a:gd name="connsiteX5" fmla="*/ 16462 w 32956"/>
                <a:gd name="connsiteY5" fmla="*/ 32923 h 321821"/>
                <a:gd name="connsiteX6" fmla="*/ 0 w 32956"/>
                <a:gd name="connsiteY6" fmla="*/ 16634 h 321821"/>
                <a:gd name="connsiteX7" fmla="*/ 0 w 32956"/>
                <a:gd name="connsiteY7" fmla="*/ 16462 h 321821"/>
                <a:gd name="connsiteX8" fmla="*/ 3763 w 32956"/>
                <a:gd name="connsiteY8" fmla="*/ 313373 h 321821"/>
                <a:gd name="connsiteX9" fmla="*/ 3763 w 32956"/>
                <a:gd name="connsiteY9" fmla="*/ 91731 h 321821"/>
                <a:gd name="connsiteX10" fmla="*/ 12149 w 32956"/>
                <a:gd name="connsiteY10" fmla="*/ 83282 h 321821"/>
                <a:gd name="connsiteX11" fmla="*/ 12382 w 32956"/>
                <a:gd name="connsiteY11" fmla="*/ 83285 h 321821"/>
                <a:gd name="connsiteX12" fmla="*/ 20857 w 32956"/>
                <a:gd name="connsiteY12" fmla="*/ 83285 h 321821"/>
                <a:gd name="connsiteX13" fmla="*/ 29332 w 32956"/>
                <a:gd name="connsiteY13" fmla="*/ 91645 h 321821"/>
                <a:gd name="connsiteX14" fmla="*/ 29332 w 32956"/>
                <a:gd name="connsiteY14" fmla="*/ 91731 h 321821"/>
                <a:gd name="connsiteX15" fmla="*/ 29332 w 32956"/>
                <a:gd name="connsiteY15" fmla="*/ 313373 h 321821"/>
                <a:gd name="connsiteX16" fmla="*/ 20943 w 32956"/>
                <a:gd name="connsiteY16" fmla="*/ 321819 h 321821"/>
                <a:gd name="connsiteX17" fmla="*/ 20857 w 32956"/>
                <a:gd name="connsiteY17" fmla="*/ 321819 h 321821"/>
                <a:gd name="connsiteX18" fmla="*/ 12382 w 32956"/>
                <a:gd name="connsiteY18" fmla="*/ 321819 h 321821"/>
                <a:gd name="connsiteX19" fmla="*/ 3766 w 32956"/>
                <a:gd name="connsiteY19" fmla="*/ 313606 h 321821"/>
                <a:gd name="connsiteX20" fmla="*/ 3763 w 32956"/>
                <a:gd name="connsiteY20" fmla="*/ 313373 h 32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56" h="321821">
                  <a:moveTo>
                    <a:pt x="0" y="16462"/>
                  </a:moveTo>
                  <a:cubicBezTo>
                    <a:pt x="109" y="7415"/>
                    <a:pt x="7415" y="110"/>
                    <a:pt x="16462" y="0"/>
                  </a:cubicBezTo>
                  <a:cubicBezTo>
                    <a:pt x="25505" y="-63"/>
                    <a:pt x="32889" y="7217"/>
                    <a:pt x="32952" y="16261"/>
                  </a:cubicBezTo>
                  <a:cubicBezTo>
                    <a:pt x="32952" y="16327"/>
                    <a:pt x="32952" y="16396"/>
                    <a:pt x="32952" y="16462"/>
                  </a:cubicBezTo>
                  <a:cubicBezTo>
                    <a:pt x="33162" y="25345"/>
                    <a:pt x="26129" y="32714"/>
                    <a:pt x="17246" y="32923"/>
                  </a:cubicBezTo>
                  <a:cubicBezTo>
                    <a:pt x="16984" y="32929"/>
                    <a:pt x="16723" y="32929"/>
                    <a:pt x="16462" y="32923"/>
                  </a:cubicBezTo>
                  <a:cubicBezTo>
                    <a:pt x="7418" y="32972"/>
                    <a:pt x="49" y="25678"/>
                    <a:pt x="0" y="16634"/>
                  </a:cubicBezTo>
                  <a:cubicBezTo>
                    <a:pt x="0" y="16577"/>
                    <a:pt x="0" y="16519"/>
                    <a:pt x="0" y="16462"/>
                  </a:cubicBezTo>
                  <a:close/>
                  <a:moveTo>
                    <a:pt x="3763" y="313373"/>
                  </a:moveTo>
                  <a:lnTo>
                    <a:pt x="3763" y="91731"/>
                  </a:lnTo>
                  <a:cubicBezTo>
                    <a:pt x="3746" y="87083"/>
                    <a:pt x="7501" y="83299"/>
                    <a:pt x="12149" y="83282"/>
                  </a:cubicBezTo>
                  <a:cubicBezTo>
                    <a:pt x="12227" y="83282"/>
                    <a:pt x="12304" y="83282"/>
                    <a:pt x="12382" y="83285"/>
                  </a:cubicBezTo>
                  <a:lnTo>
                    <a:pt x="20857" y="83285"/>
                  </a:lnTo>
                  <a:cubicBezTo>
                    <a:pt x="25505" y="83253"/>
                    <a:pt x="29300" y="86997"/>
                    <a:pt x="29332" y="91645"/>
                  </a:cubicBezTo>
                  <a:cubicBezTo>
                    <a:pt x="29332" y="91674"/>
                    <a:pt x="29332" y="91702"/>
                    <a:pt x="29332" y="91731"/>
                  </a:cubicBezTo>
                  <a:lnTo>
                    <a:pt x="29332" y="313373"/>
                  </a:lnTo>
                  <a:cubicBezTo>
                    <a:pt x="29349" y="318021"/>
                    <a:pt x="25591" y="321802"/>
                    <a:pt x="20943" y="321819"/>
                  </a:cubicBezTo>
                  <a:cubicBezTo>
                    <a:pt x="20914" y="321819"/>
                    <a:pt x="20886" y="321819"/>
                    <a:pt x="20857" y="321819"/>
                  </a:cubicBezTo>
                  <a:lnTo>
                    <a:pt x="12382" y="321819"/>
                  </a:lnTo>
                  <a:cubicBezTo>
                    <a:pt x="7734" y="321931"/>
                    <a:pt x="3875" y="318254"/>
                    <a:pt x="3766" y="313606"/>
                  </a:cubicBezTo>
                  <a:cubicBezTo>
                    <a:pt x="3763" y="313528"/>
                    <a:pt x="3763" y="313451"/>
                    <a:pt x="3763" y="313373"/>
                  </a:cubicBezTo>
                  <a:close/>
                </a:path>
              </a:pathLst>
            </a:custGeom>
            <a:solidFill>
              <a:schemeClr val="bg1"/>
            </a:solidFill>
            <a:ln w="2867"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A7059463-87AC-381C-C8DE-733330B6C660}"/>
                </a:ext>
              </a:extLst>
            </p:cNvPr>
            <p:cNvSpPr/>
            <p:nvPr/>
          </p:nvSpPr>
          <p:spPr>
            <a:xfrm>
              <a:off x="1518138" y="1456070"/>
              <a:ext cx="199665" cy="244196"/>
            </a:xfrm>
            <a:custGeom>
              <a:avLst/>
              <a:gdLst>
                <a:gd name="connsiteX0" fmla="*/ 199665 w 199665"/>
                <a:gd name="connsiteY0" fmla="*/ 103050 h 244196"/>
                <a:gd name="connsiteX1" fmla="*/ 199665 w 199665"/>
                <a:gd name="connsiteY1" fmla="*/ 235748 h 244196"/>
                <a:gd name="connsiteX2" fmla="*/ 191649 w 199665"/>
                <a:gd name="connsiteY2" fmla="*/ 244194 h 244196"/>
                <a:gd name="connsiteX3" fmla="*/ 183174 w 199665"/>
                <a:gd name="connsiteY3" fmla="*/ 244194 h 244196"/>
                <a:gd name="connsiteX4" fmla="*/ 174728 w 199665"/>
                <a:gd name="connsiteY4" fmla="*/ 235805 h 244196"/>
                <a:gd name="connsiteX5" fmla="*/ 174728 w 199665"/>
                <a:gd name="connsiteY5" fmla="*/ 235748 h 244196"/>
                <a:gd name="connsiteX6" fmla="*/ 174728 w 199665"/>
                <a:gd name="connsiteY6" fmla="*/ 103050 h 244196"/>
                <a:gd name="connsiteX7" fmla="*/ 104142 w 199665"/>
                <a:gd name="connsiteY7" fmla="*/ 24936 h 244196"/>
                <a:gd name="connsiteX8" fmla="*/ 25080 w 199665"/>
                <a:gd name="connsiteY8" fmla="*/ 103050 h 244196"/>
                <a:gd name="connsiteX9" fmla="*/ 25080 w 199665"/>
                <a:gd name="connsiteY9" fmla="*/ 235748 h 244196"/>
                <a:gd name="connsiteX10" fmla="*/ 17094 w 199665"/>
                <a:gd name="connsiteY10" fmla="*/ 244194 h 244196"/>
                <a:gd name="connsiteX11" fmla="*/ 8619 w 199665"/>
                <a:gd name="connsiteY11" fmla="*/ 244194 h 244196"/>
                <a:gd name="connsiteX12" fmla="*/ 3 w 199665"/>
                <a:gd name="connsiteY12" fmla="*/ 235980 h 244196"/>
                <a:gd name="connsiteX13" fmla="*/ 0 w 199665"/>
                <a:gd name="connsiteY13" fmla="*/ 235748 h 244196"/>
                <a:gd name="connsiteX14" fmla="*/ 0 w 199665"/>
                <a:gd name="connsiteY14" fmla="*/ 14106 h 244196"/>
                <a:gd name="connsiteX15" fmla="*/ 8386 w 199665"/>
                <a:gd name="connsiteY15" fmla="*/ 5657 h 244196"/>
                <a:gd name="connsiteX16" fmla="*/ 8619 w 199665"/>
                <a:gd name="connsiteY16" fmla="*/ 5660 h 244196"/>
                <a:gd name="connsiteX17" fmla="*/ 17094 w 199665"/>
                <a:gd name="connsiteY17" fmla="*/ 5660 h 244196"/>
                <a:gd name="connsiteX18" fmla="*/ 25080 w 199665"/>
                <a:gd name="connsiteY18" fmla="*/ 14106 h 244196"/>
                <a:gd name="connsiteX19" fmla="*/ 25080 w 199665"/>
                <a:gd name="connsiteY19" fmla="*/ 43294 h 244196"/>
                <a:gd name="connsiteX20" fmla="*/ 104142 w 199665"/>
                <a:gd name="connsiteY20" fmla="*/ 0 h 244196"/>
                <a:gd name="connsiteX21" fmla="*/ 199665 w 199665"/>
                <a:gd name="connsiteY21" fmla="*/ 103050 h 2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665" h="244196">
                  <a:moveTo>
                    <a:pt x="199665" y="103050"/>
                  </a:moveTo>
                  <a:lnTo>
                    <a:pt x="199665" y="235748"/>
                  </a:lnTo>
                  <a:cubicBezTo>
                    <a:pt x="199731" y="240272"/>
                    <a:pt x="196171" y="244022"/>
                    <a:pt x="191649" y="244194"/>
                  </a:cubicBezTo>
                  <a:lnTo>
                    <a:pt x="183174" y="244194"/>
                  </a:lnTo>
                  <a:cubicBezTo>
                    <a:pt x="178526" y="244211"/>
                    <a:pt x="174745" y="240453"/>
                    <a:pt x="174728" y="235805"/>
                  </a:cubicBezTo>
                  <a:cubicBezTo>
                    <a:pt x="174728" y="235785"/>
                    <a:pt x="174728" y="235768"/>
                    <a:pt x="174728" y="235748"/>
                  </a:cubicBezTo>
                  <a:lnTo>
                    <a:pt x="174728" y="103050"/>
                  </a:lnTo>
                  <a:cubicBezTo>
                    <a:pt x="174728" y="70586"/>
                    <a:pt x="159186" y="24936"/>
                    <a:pt x="104142" y="24936"/>
                  </a:cubicBezTo>
                  <a:cubicBezTo>
                    <a:pt x="49097" y="24936"/>
                    <a:pt x="25080" y="70586"/>
                    <a:pt x="25080" y="103050"/>
                  </a:cubicBezTo>
                  <a:lnTo>
                    <a:pt x="25080" y="235748"/>
                  </a:lnTo>
                  <a:cubicBezTo>
                    <a:pt x="25146" y="240261"/>
                    <a:pt x="21604" y="244007"/>
                    <a:pt x="17094" y="244194"/>
                  </a:cubicBezTo>
                  <a:lnTo>
                    <a:pt x="8619" y="244194"/>
                  </a:lnTo>
                  <a:cubicBezTo>
                    <a:pt x="3970" y="244306"/>
                    <a:pt x="112" y="240629"/>
                    <a:pt x="3" y="235980"/>
                  </a:cubicBezTo>
                  <a:cubicBezTo>
                    <a:pt x="0" y="235903"/>
                    <a:pt x="0" y="235825"/>
                    <a:pt x="0" y="235748"/>
                  </a:cubicBezTo>
                  <a:lnTo>
                    <a:pt x="0" y="14106"/>
                  </a:lnTo>
                  <a:cubicBezTo>
                    <a:pt x="-17" y="9457"/>
                    <a:pt x="3738" y="5674"/>
                    <a:pt x="8386" y="5657"/>
                  </a:cubicBezTo>
                  <a:cubicBezTo>
                    <a:pt x="8464" y="5657"/>
                    <a:pt x="8541" y="5657"/>
                    <a:pt x="8619" y="5660"/>
                  </a:cubicBezTo>
                  <a:lnTo>
                    <a:pt x="17094" y="5660"/>
                  </a:lnTo>
                  <a:cubicBezTo>
                    <a:pt x="21604" y="5846"/>
                    <a:pt x="25146" y="9592"/>
                    <a:pt x="25080" y="14106"/>
                  </a:cubicBezTo>
                  <a:lnTo>
                    <a:pt x="25080" y="43294"/>
                  </a:lnTo>
                  <a:cubicBezTo>
                    <a:pt x="40680" y="18358"/>
                    <a:pt x="66536" y="0"/>
                    <a:pt x="104142" y="0"/>
                  </a:cubicBezTo>
                  <a:cubicBezTo>
                    <a:pt x="172832" y="0"/>
                    <a:pt x="199665" y="56452"/>
                    <a:pt x="199665" y="103050"/>
                  </a:cubicBezTo>
                  <a:close/>
                </a:path>
              </a:pathLst>
            </a:custGeom>
            <a:solidFill>
              <a:schemeClr val="bg1"/>
            </a:solidFill>
            <a:ln w="2867"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D7D13DF0-9A16-89A8-1259-041789C4E124}"/>
                </a:ext>
              </a:extLst>
            </p:cNvPr>
            <p:cNvSpPr/>
            <p:nvPr/>
          </p:nvSpPr>
          <p:spPr>
            <a:xfrm>
              <a:off x="1756638" y="1456012"/>
              <a:ext cx="166115" cy="249910"/>
            </a:xfrm>
            <a:custGeom>
              <a:avLst/>
              <a:gdLst>
                <a:gd name="connsiteX0" fmla="*/ 166115 w 166115"/>
                <a:gd name="connsiteY0" fmla="*/ 178865 h 249910"/>
                <a:gd name="connsiteX1" fmla="*/ 82342 w 166115"/>
                <a:gd name="connsiteY1" fmla="*/ 249911 h 249910"/>
                <a:gd name="connsiteX2" fmla="*/ 954 w 166115"/>
                <a:gd name="connsiteY2" fmla="*/ 204749 h 249910"/>
                <a:gd name="connsiteX3" fmla="*/ 4488 w 166115"/>
                <a:gd name="connsiteY3" fmla="*/ 193468 h 249910"/>
                <a:gd name="connsiteX4" fmla="*/ 5637 w 166115"/>
                <a:gd name="connsiteY4" fmla="*/ 192971 h 249910"/>
                <a:gd name="connsiteX5" fmla="*/ 13652 w 166115"/>
                <a:gd name="connsiteY5" fmla="*/ 190098 h 249910"/>
                <a:gd name="connsiteX6" fmla="*/ 23994 w 166115"/>
                <a:gd name="connsiteY6" fmla="*/ 194321 h 249910"/>
                <a:gd name="connsiteX7" fmla="*/ 82342 w 166115"/>
                <a:gd name="connsiteY7" fmla="*/ 224917 h 249910"/>
                <a:gd name="connsiteX8" fmla="*/ 140690 w 166115"/>
                <a:gd name="connsiteY8" fmla="*/ 178807 h 249910"/>
                <a:gd name="connsiteX9" fmla="*/ 84238 w 166115"/>
                <a:gd name="connsiteY9" fmla="*/ 136921 h 249910"/>
                <a:gd name="connsiteX10" fmla="*/ 5637 w 166115"/>
                <a:gd name="connsiteY10" fmla="*/ 69179 h 249910"/>
                <a:gd name="connsiteX11" fmla="*/ 80475 w 166115"/>
                <a:gd name="connsiteY11" fmla="*/ 0 h 249910"/>
                <a:gd name="connsiteX12" fmla="*/ 151521 w 166115"/>
                <a:gd name="connsiteY12" fmla="*/ 43754 h 249910"/>
                <a:gd name="connsiteX13" fmla="*/ 147051 w 166115"/>
                <a:gd name="connsiteY13" fmla="*/ 55093 h 249910"/>
                <a:gd name="connsiteX14" fmla="*/ 145775 w 166115"/>
                <a:gd name="connsiteY14" fmla="*/ 55533 h 249910"/>
                <a:gd name="connsiteX15" fmla="*/ 137789 w 166115"/>
                <a:gd name="connsiteY15" fmla="*/ 57888 h 249910"/>
                <a:gd name="connsiteX16" fmla="*/ 127906 w 166115"/>
                <a:gd name="connsiteY16" fmla="*/ 52688 h 249910"/>
                <a:gd name="connsiteX17" fmla="*/ 80389 w 166115"/>
                <a:gd name="connsiteY17" fmla="*/ 24936 h 249910"/>
                <a:gd name="connsiteX18" fmla="*/ 30975 w 166115"/>
                <a:gd name="connsiteY18" fmla="*/ 69179 h 249910"/>
                <a:gd name="connsiteX19" fmla="*/ 90271 w 166115"/>
                <a:gd name="connsiteY19" fmla="*/ 112933 h 249910"/>
                <a:gd name="connsiteX20" fmla="*/ 166115 w 166115"/>
                <a:gd name="connsiteY20" fmla="*/ 178865 h 2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115" h="249910">
                  <a:moveTo>
                    <a:pt x="166115" y="178865"/>
                  </a:moveTo>
                  <a:cubicBezTo>
                    <a:pt x="166115" y="214632"/>
                    <a:pt x="140690" y="249911"/>
                    <a:pt x="82342" y="249911"/>
                  </a:cubicBezTo>
                  <a:cubicBezTo>
                    <a:pt x="41892" y="249911"/>
                    <a:pt x="13192" y="229801"/>
                    <a:pt x="954" y="204749"/>
                  </a:cubicBezTo>
                  <a:cubicBezTo>
                    <a:pt x="-1186" y="200658"/>
                    <a:pt x="397" y="195608"/>
                    <a:pt x="4488" y="193468"/>
                  </a:cubicBezTo>
                  <a:cubicBezTo>
                    <a:pt x="4858" y="193272"/>
                    <a:pt x="5240" y="193106"/>
                    <a:pt x="5637" y="192971"/>
                  </a:cubicBezTo>
                  <a:lnTo>
                    <a:pt x="13652" y="190098"/>
                  </a:lnTo>
                  <a:cubicBezTo>
                    <a:pt x="17671" y="188673"/>
                    <a:pt x="22121" y="190489"/>
                    <a:pt x="23994" y="194321"/>
                  </a:cubicBezTo>
                  <a:cubicBezTo>
                    <a:pt x="32613" y="210811"/>
                    <a:pt x="53642" y="224917"/>
                    <a:pt x="82342" y="224917"/>
                  </a:cubicBezTo>
                  <a:cubicBezTo>
                    <a:pt x="118569" y="224917"/>
                    <a:pt x="140690" y="207048"/>
                    <a:pt x="140690" y="178807"/>
                  </a:cubicBezTo>
                  <a:cubicBezTo>
                    <a:pt x="140690" y="152952"/>
                    <a:pt x="122333" y="144936"/>
                    <a:pt x="84238" y="136921"/>
                  </a:cubicBezTo>
                  <a:cubicBezTo>
                    <a:pt x="48931" y="129882"/>
                    <a:pt x="5637" y="116811"/>
                    <a:pt x="5637" y="69179"/>
                  </a:cubicBezTo>
                  <a:cubicBezTo>
                    <a:pt x="5637" y="30596"/>
                    <a:pt x="37238" y="0"/>
                    <a:pt x="80475" y="0"/>
                  </a:cubicBezTo>
                  <a:cubicBezTo>
                    <a:pt x="112938" y="0"/>
                    <a:pt x="139283" y="16461"/>
                    <a:pt x="151521" y="43754"/>
                  </a:cubicBezTo>
                  <a:cubicBezTo>
                    <a:pt x="153417" y="48121"/>
                    <a:pt x="151418" y="53197"/>
                    <a:pt x="147051" y="55093"/>
                  </a:cubicBezTo>
                  <a:cubicBezTo>
                    <a:pt x="146637" y="55274"/>
                    <a:pt x="146212" y="55420"/>
                    <a:pt x="145775" y="55533"/>
                  </a:cubicBezTo>
                  <a:lnTo>
                    <a:pt x="137789" y="57888"/>
                  </a:lnTo>
                  <a:cubicBezTo>
                    <a:pt x="133666" y="58813"/>
                    <a:pt x="129480" y="56610"/>
                    <a:pt x="127906" y="52688"/>
                  </a:cubicBezTo>
                  <a:cubicBezTo>
                    <a:pt x="119287" y="35279"/>
                    <a:pt x="102481" y="24936"/>
                    <a:pt x="80389" y="24936"/>
                  </a:cubicBezTo>
                  <a:cubicBezTo>
                    <a:pt x="51200" y="24936"/>
                    <a:pt x="30975" y="44242"/>
                    <a:pt x="30975" y="69179"/>
                  </a:cubicBezTo>
                  <a:cubicBezTo>
                    <a:pt x="30975" y="95983"/>
                    <a:pt x="53096" y="104917"/>
                    <a:pt x="90271" y="112933"/>
                  </a:cubicBezTo>
                  <a:cubicBezTo>
                    <a:pt x="124229" y="119569"/>
                    <a:pt x="166115" y="129940"/>
                    <a:pt x="166115" y="178865"/>
                  </a:cubicBezTo>
                  <a:close/>
                </a:path>
              </a:pathLst>
            </a:custGeom>
            <a:solidFill>
              <a:schemeClr val="bg1"/>
            </a:solidFill>
            <a:ln w="2867"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9A826946-15C7-A147-2FF1-DBCD9129E267}"/>
                </a:ext>
              </a:extLst>
            </p:cNvPr>
            <p:cNvSpPr/>
            <p:nvPr/>
          </p:nvSpPr>
          <p:spPr>
            <a:xfrm>
              <a:off x="1946799" y="1411823"/>
              <a:ext cx="127412" cy="290731"/>
            </a:xfrm>
            <a:custGeom>
              <a:avLst/>
              <a:gdLst>
                <a:gd name="connsiteX0" fmla="*/ 118477 w 127412"/>
                <a:gd name="connsiteY0" fmla="*/ 265457 h 290731"/>
                <a:gd name="connsiteX1" fmla="*/ 127412 w 127412"/>
                <a:gd name="connsiteY1" fmla="*/ 273933 h 290731"/>
                <a:gd name="connsiteX2" fmla="*/ 127412 w 127412"/>
                <a:gd name="connsiteY2" fmla="*/ 282407 h 290731"/>
                <a:gd name="connsiteX3" fmla="*/ 119540 w 127412"/>
                <a:gd name="connsiteY3" fmla="*/ 290394 h 290731"/>
                <a:gd name="connsiteX4" fmla="*/ 119396 w 127412"/>
                <a:gd name="connsiteY4" fmla="*/ 290394 h 290731"/>
                <a:gd name="connsiteX5" fmla="*/ 45535 w 127412"/>
                <a:gd name="connsiteY5" fmla="*/ 216992 h 290731"/>
                <a:gd name="connsiteX6" fmla="*/ 45535 w 127412"/>
                <a:gd name="connsiteY6" fmla="*/ 75360 h 290731"/>
                <a:gd name="connsiteX7" fmla="*/ 8475 w 127412"/>
                <a:gd name="connsiteY7" fmla="*/ 75360 h 290731"/>
                <a:gd name="connsiteX8" fmla="*/ 0 w 127412"/>
                <a:gd name="connsiteY8" fmla="*/ 66942 h 290731"/>
                <a:gd name="connsiteX9" fmla="*/ 0 w 127412"/>
                <a:gd name="connsiteY9" fmla="*/ 66885 h 290731"/>
                <a:gd name="connsiteX10" fmla="*/ 0 w 127412"/>
                <a:gd name="connsiteY10" fmla="*/ 58410 h 290731"/>
                <a:gd name="connsiteX11" fmla="*/ 8418 w 127412"/>
                <a:gd name="connsiteY11" fmla="*/ 49992 h 290731"/>
                <a:gd name="connsiteX12" fmla="*/ 8475 w 127412"/>
                <a:gd name="connsiteY12" fmla="*/ 49992 h 290731"/>
                <a:gd name="connsiteX13" fmla="*/ 45535 w 127412"/>
                <a:gd name="connsiteY13" fmla="*/ 49992 h 290731"/>
                <a:gd name="connsiteX14" fmla="*/ 45535 w 127412"/>
                <a:gd name="connsiteY14" fmla="*/ 8020 h 290731"/>
                <a:gd name="connsiteX15" fmla="*/ 54154 w 127412"/>
                <a:gd name="connsiteY15" fmla="*/ 4 h 290731"/>
                <a:gd name="connsiteX16" fmla="*/ 62629 w 127412"/>
                <a:gd name="connsiteY16" fmla="*/ 4 h 290731"/>
                <a:gd name="connsiteX17" fmla="*/ 71075 w 127412"/>
                <a:gd name="connsiteY17" fmla="*/ 8020 h 290731"/>
                <a:gd name="connsiteX18" fmla="*/ 71075 w 127412"/>
                <a:gd name="connsiteY18" fmla="*/ 49992 h 290731"/>
                <a:gd name="connsiteX19" fmla="*/ 118132 w 127412"/>
                <a:gd name="connsiteY19" fmla="*/ 49992 h 290731"/>
                <a:gd name="connsiteX20" fmla="*/ 126607 w 127412"/>
                <a:gd name="connsiteY20" fmla="*/ 58352 h 290731"/>
                <a:gd name="connsiteX21" fmla="*/ 126607 w 127412"/>
                <a:gd name="connsiteY21" fmla="*/ 58439 h 290731"/>
                <a:gd name="connsiteX22" fmla="*/ 126607 w 127412"/>
                <a:gd name="connsiteY22" fmla="*/ 66914 h 290731"/>
                <a:gd name="connsiteX23" fmla="*/ 118190 w 127412"/>
                <a:gd name="connsiteY23" fmla="*/ 75388 h 290731"/>
                <a:gd name="connsiteX24" fmla="*/ 118132 w 127412"/>
                <a:gd name="connsiteY24" fmla="*/ 75388 h 290731"/>
                <a:gd name="connsiteX25" fmla="*/ 70931 w 127412"/>
                <a:gd name="connsiteY25" fmla="*/ 75388 h 290731"/>
                <a:gd name="connsiteX26" fmla="*/ 70931 w 127412"/>
                <a:gd name="connsiteY26" fmla="*/ 217021 h 290731"/>
                <a:gd name="connsiteX27" fmla="*/ 118477 w 127412"/>
                <a:gd name="connsiteY27" fmla="*/ 265457 h 2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412" h="290731">
                  <a:moveTo>
                    <a:pt x="118477" y="265457"/>
                  </a:moveTo>
                  <a:cubicBezTo>
                    <a:pt x="123255" y="265406"/>
                    <a:pt x="127211" y="269158"/>
                    <a:pt x="127412" y="273933"/>
                  </a:cubicBezTo>
                  <a:lnTo>
                    <a:pt x="127412" y="282407"/>
                  </a:lnTo>
                  <a:cubicBezTo>
                    <a:pt x="127443" y="286786"/>
                    <a:pt x="123921" y="290362"/>
                    <a:pt x="119540" y="290394"/>
                  </a:cubicBezTo>
                  <a:cubicBezTo>
                    <a:pt x="119491" y="290394"/>
                    <a:pt x="119445" y="290394"/>
                    <a:pt x="119396" y="290394"/>
                  </a:cubicBezTo>
                  <a:cubicBezTo>
                    <a:pt x="82710" y="292750"/>
                    <a:pt x="45535" y="284275"/>
                    <a:pt x="45535" y="216992"/>
                  </a:cubicBezTo>
                  <a:lnTo>
                    <a:pt x="45535" y="75360"/>
                  </a:lnTo>
                  <a:lnTo>
                    <a:pt x="8475" y="75360"/>
                  </a:lnTo>
                  <a:cubicBezTo>
                    <a:pt x="3809" y="75377"/>
                    <a:pt x="17" y="71608"/>
                    <a:pt x="0" y="66942"/>
                  </a:cubicBezTo>
                  <a:cubicBezTo>
                    <a:pt x="0" y="66922"/>
                    <a:pt x="0" y="66905"/>
                    <a:pt x="0" y="66885"/>
                  </a:cubicBezTo>
                  <a:lnTo>
                    <a:pt x="0" y="58410"/>
                  </a:lnTo>
                  <a:cubicBezTo>
                    <a:pt x="0" y="53761"/>
                    <a:pt x="3769" y="49992"/>
                    <a:pt x="8418" y="49992"/>
                  </a:cubicBezTo>
                  <a:cubicBezTo>
                    <a:pt x="8438" y="49992"/>
                    <a:pt x="8455" y="49992"/>
                    <a:pt x="8475" y="49992"/>
                  </a:cubicBezTo>
                  <a:lnTo>
                    <a:pt x="45535" y="49992"/>
                  </a:lnTo>
                  <a:lnTo>
                    <a:pt x="45535" y="8020"/>
                  </a:lnTo>
                  <a:cubicBezTo>
                    <a:pt x="45722" y="3435"/>
                    <a:pt x="49568" y="-142"/>
                    <a:pt x="54154" y="4"/>
                  </a:cubicBezTo>
                  <a:lnTo>
                    <a:pt x="62629" y="4"/>
                  </a:lnTo>
                  <a:cubicBezTo>
                    <a:pt x="67148" y="-47"/>
                    <a:pt x="70888" y="3503"/>
                    <a:pt x="71075" y="8020"/>
                  </a:cubicBezTo>
                  <a:lnTo>
                    <a:pt x="71075" y="49992"/>
                  </a:lnTo>
                  <a:lnTo>
                    <a:pt x="118132" y="49992"/>
                  </a:lnTo>
                  <a:cubicBezTo>
                    <a:pt x="122781" y="49961"/>
                    <a:pt x="126576" y="53704"/>
                    <a:pt x="126607" y="58352"/>
                  </a:cubicBezTo>
                  <a:cubicBezTo>
                    <a:pt x="126607" y="58381"/>
                    <a:pt x="126607" y="58410"/>
                    <a:pt x="126607" y="58439"/>
                  </a:cubicBezTo>
                  <a:lnTo>
                    <a:pt x="126607" y="66914"/>
                  </a:lnTo>
                  <a:cubicBezTo>
                    <a:pt x="126625" y="71579"/>
                    <a:pt x="122855" y="75371"/>
                    <a:pt x="118190" y="75388"/>
                  </a:cubicBezTo>
                  <a:cubicBezTo>
                    <a:pt x="118170" y="75388"/>
                    <a:pt x="118153" y="75388"/>
                    <a:pt x="118132" y="75388"/>
                  </a:cubicBezTo>
                  <a:lnTo>
                    <a:pt x="70931" y="75388"/>
                  </a:lnTo>
                  <a:lnTo>
                    <a:pt x="70931" y="217021"/>
                  </a:lnTo>
                  <a:cubicBezTo>
                    <a:pt x="70931" y="250346"/>
                    <a:pt x="79406" y="266808"/>
                    <a:pt x="118477" y="265457"/>
                  </a:cubicBezTo>
                  <a:close/>
                </a:path>
              </a:pathLst>
            </a:custGeom>
            <a:solidFill>
              <a:schemeClr val="bg1"/>
            </a:solidFill>
            <a:ln w="2867"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F2923693-B5F6-EF16-912A-BAD152033405}"/>
                </a:ext>
              </a:extLst>
            </p:cNvPr>
            <p:cNvSpPr/>
            <p:nvPr/>
          </p:nvSpPr>
          <p:spPr>
            <a:xfrm>
              <a:off x="2122820" y="1378445"/>
              <a:ext cx="32956" cy="321821"/>
            </a:xfrm>
            <a:custGeom>
              <a:avLst/>
              <a:gdLst>
                <a:gd name="connsiteX0" fmla="*/ 0 w 32956"/>
                <a:gd name="connsiteY0" fmla="*/ 16462 h 321821"/>
                <a:gd name="connsiteX1" fmla="*/ 16490 w 32956"/>
                <a:gd name="connsiteY1" fmla="*/ 0 h 321821"/>
                <a:gd name="connsiteX2" fmla="*/ 32952 w 32956"/>
                <a:gd name="connsiteY2" fmla="*/ 16289 h 321821"/>
                <a:gd name="connsiteX3" fmla="*/ 32952 w 32956"/>
                <a:gd name="connsiteY3" fmla="*/ 16462 h 321821"/>
                <a:gd name="connsiteX4" fmla="*/ 17246 w 32956"/>
                <a:gd name="connsiteY4" fmla="*/ 32923 h 321821"/>
                <a:gd name="connsiteX5" fmla="*/ 16490 w 32956"/>
                <a:gd name="connsiteY5" fmla="*/ 32923 h 321821"/>
                <a:gd name="connsiteX6" fmla="*/ 0 w 32956"/>
                <a:gd name="connsiteY6" fmla="*/ 16663 h 321821"/>
                <a:gd name="connsiteX7" fmla="*/ 0 w 32956"/>
                <a:gd name="connsiteY7" fmla="*/ 16462 h 321821"/>
                <a:gd name="connsiteX8" fmla="*/ 3763 w 32956"/>
                <a:gd name="connsiteY8" fmla="*/ 313373 h 321821"/>
                <a:gd name="connsiteX9" fmla="*/ 3763 w 32956"/>
                <a:gd name="connsiteY9" fmla="*/ 91731 h 321821"/>
                <a:gd name="connsiteX10" fmla="*/ 12152 w 32956"/>
                <a:gd name="connsiteY10" fmla="*/ 83285 h 321821"/>
                <a:gd name="connsiteX11" fmla="*/ 12238 w 32956"/>
                <a:gd name="connsiteY11" fmla="*/ 83285 h 321821"/>
                <a:gd name="connsiteX12" fmla="*/ 20713 w 32956"/>
                <a:gd name="connsiteY12" fmla="*/ 83285 h 321821"/>
                <a:gd name="connsiteX13" fmla="*/ 29329 w 32956"/>
                <a:gd name="connsiteY13" fmla="*/ 91498 h 321821"/>
                <a:gd name="connsiteX14" fmla="*/ 29332 w 32956"/>
                <a:gd name="connsiteY14" fmla="*/ 91731 h 321821"/>
                <a:gd name="connsiteX15" fmla="*/ 29332 w 32956"/>
                <a:gd name="connsiteY15" fmla="*/ 313373 h 321821"/>
                <a:gd name="connsiteX16" fmla="*/ 20946 w 32956"/>
                <a:gd name="connsiteY16" fmla="*/ 321822 h 321821"/>
                <a:gd name="connsiteX17" fmla="*/ 20713 w 32956"/>
                <a:gd name="connsiteY17" fmla="*/ 321819 h 321821"/>
                <a:gd name="connsiteX18" fmla="*/ 12238 w 32956"/>
                <a:gd name="connsiteY18" fmla="*/ 321819 h 321821"/>
                <a:gd name="connsiteX19" fmla="*/ 3763 w 32956"/>
                <a:gd name="connsiteY19" fmla="*/ 313459 h 321821"/>
                <a:gd name="connsiteX20" fmla="*/ 3763 w 32956"/>
                <a:gd name="connsiteY20" fmla="*/ 313373 h 32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56" h="321821">
                  <a:moveTo>
                    <a:pt x="0" y="16462"/>
                  </a:moveTo>
                  <a:cubicBezTo>
                    <a:pt x="109" y="7404"/>
                    <a:pt x="7432" y="92"/>
                    <a:pt x="16490" y="0"/>
                  </a:cubicBezTo>
                  <a:cubicBezTo>
                    <a:pt x="25534" y="-49"/>
                    <a:pt x="32903" y="7246"/>
                    <a:pt x="32952" y="16289"/>
                  </a:cubicBezTo>
                  <a:cubicBezTo>
                    <a:pt x="32952" y="16347"/>
                    <a:pt x="32952" y="16404"/>
                    <a:pt x="32952" y="16462"/>
                  </a:cubicBezTo>
                  <a:cubicBezTo>
                    <a:pt x="33162" y="25345"/>
                    <a:pt x="26129" y="32714"/>
                    <a:pt x="17246" y="32923"/>
                  </a:cubicBezTo>
                  <a:cubicBezTo>
                    <a:pt x="16993" y="32929"/>
                    <a:pt x="16743" y="32929"/>
                    <a:pt x="16490" y="32923"/>
                  </a:cubicBezTo>
                  <a:cubicBezTo>
                    <a:pt x="7446" y="32987"/>
                    <a:pt x="63" y="25707"/>
                    <a:pt x="0" y="16663"/>
                  </a:cubicBezTo>
                  <a:cubicBezTo>
                    <a:pt x="0" y="16597"/>
                    <a:pt x="0" y="16528"/>
                    <a:pt x="0" y="16462"/>
                  </a:cubicBezTo>
                  <a:close/>
                  <a:moveTo>
                    <a:pt x="3763" y="313373"/>
                  </a:moveTo>
                  <a:lnTo>
                    <a:pt x="3763" y="91731"/>
                  </a:lnTo>
                  <a:cubicBezTo>
                    <a:pt x="3746" y="87083"/>
                    <a:pt x="7504" y="83302"/>
                    <a:pt x="12152" y="83285"/>
                  </a:cubicBezTo>
                  <a:cubicBezTo>
                    <a:pt x="12181" y="83285"/>
                    <a:pt x="12210" y="83285"/>
                    <a:pt x="12238" y="83285"/>
                  </a:cubicBezTo>
                  <a:lnTo>
                    <a:pt x="20713" y="83285"/>
                  </a:lnTo>
                  <a:cubicBezTo>
                    <a:pt x="25362" y="83173"/>
                    <a:pt x="29220" y="86850"/>
                    <a:pt x="29329" y="91498"/>
                  </a:cubicBezTo>
                  <a:cubicBezTo>
                    <a:pt x="29332" y="91576"/>
                    <a:pt x="29332" y="91653"/>
                    <a:pt x="29332" y="91731"/>
                  </a:cubicBezTo>
                  <a:lnTo>
                    <a:pt x="29332" y="313373"/>
                  </a:lnTo>
                  <a:cubicBezTo>
                    <a:pt x="29349" y="318021"/>
                    <a:pt x="25594" y="321805"/>
                    <a:pt x="20946" y="321822"/>
                  </a:cubicBezTo>
                  <a:cubicBezTo>
                    <a:pt x="20869" y="321822"/>
                    <a:pt x="20791" y="321822"/>
                    <a:pt x="20713" y="321819"/>
                  </a:cubicBezTo>
                  <a:lnTo>
                    <a:pt x="12238" y="321819"/>
                  </a:lnTo>
                  <a:cubicBezTo>
                    <a:pt x="7590" y="321851"/>
                    <a:pt x="3795" y="318107"/>
                    <a:pt x="3763" y="313459"/>
                  </a:cubicBezTo>
                  <a:cubicBezTo>
                    <a:pt x="3763" y="313430"/>
                    <a:pt x="3763" y="313402"/>
                    <a:pt x="3763" y="313373"/>
                  </a:cubicBezTo>
                  <a:close/>
                </a:path>
              </a:pathLst>
            </a:custGeom>
            <a:solidFill>
              <a:schemeClr val="bg1"/>
            </a:solidFill>
            <a:ln w="2867"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416097AD-2CF1-C823-8AB6-CB9D89D9CBC1}"/>
                </a:ext>
              </a:extLst>
            </p:cNvPr>
            <p:cNvSpPr/>
            <p:nvPr/>
          </p:nvSpPr>
          <p:spPr>
            <a:xfrm>
              <a:off x="2196595" y="1411827"/>
              <a:ext cx="127785" cy="290728"/>
            </a:xfrm>
            <a:custGeom>
              <a:avLst/>
              <a:gdLst>
                <a:gd name="connsiteX0" fmla="*/ 118851 w 127785"/>
                <a:gd name="connsiteY0" fmla="*/ 265454 h 290728"/>
                <a:gd name="connsiteX1" fmla="*/ 127785 w 127785"/>
                <a:gd name="connsiteY1" fmla="*/ 273929 h 290728"/>
                <a:gd name="connsiteX2" fmla="*/ 127785 w 127785"/>
                <a:gd name="connsiteY2" fmla="*/ 282404 h 290728"/>
                <a:gd name="connsiteX3" fmla="*/ 119914 w 127785"/>
                <a:gd name="connsiteY3" fmla="*/ 290391 h 290728"/>
                <a:gd name="connsiteX4" fmla="*/ 119770 w 127785"/>
                <a:gd name="connsiteY4" fmla="*/ 290391 h 290728"/>
                <a:gd name="connsiteX5" fmla="*/ 45909 w 127785"/>
                <a:gd name="connsiteY5" fmla="*/ 216989 h 290728"/>
                <a:gd name="connsiteX6" fmla="*/ 45909 w 127785"/>
                <a:gd name="connsiteY6" fmla="*/ 75356 h 290728"/>
                <a:gd name="connsiteX7" fmla="*/ 8619 w 127785"/>
                <a:gd name="connsiteY7" fmla="*/ 75356 h 290728"/>
                <a:gd name="connsiteX8" fmla="*/ 3 w 127785"/>
                <a:gd name="connsiteY8" fmla="*/ 67085 h 290728"/>
                <a:gd name="connsiteX9" fmla="*/ 0 w 127785"/>
                <a:gd name="connsiteY9" fmla="*/ 66881 h 290728"/>
                <a:gd name="connsiteX10" fmla="*/ 0 w 127785"/>
                <a:gd name="connsiteY10" fmla="*/ 58406 h 290728"/>
                <a:gd name="connsiteX11" fmla="*/ 8386 w 127785"/>
                <a:gd name="connsiteY11" fmla="*/ 49957 h 290728"/>
                <a:gd name="connsiteX12" fmla="*/ 8619 w 127785"/>
                <a:gd name="connsiteY12" fmla="*/ 49960 h 290728"/>
                <a:gd name="connsiteX13" fmla="*/ 45966 w 127785"/>
                <a:gd name="connsiteY13" fmla="*/ 49960 h 290728"/>
                <a:gd name="connsiteX14" fmla="*/ 45966 w 127785"/>
                <a:gd name="connsiteY14" fmla="*/ 8016 h 290728"/>
                <a:gd name="connsiteX15" fmla="*/ 54441 w 127785"/>
                <a:gd name="connsiteY15" fmla="*/ 1 h 290728"/>
                <a:gd name="connsiteX16" fmla="*/ 62916 w 127785"/>
                <a:gd name="connsiteY16" fmla="*/ 1 h 290728"/>
                <a:gd name="connsiteX17" fmla="*/ 71362 w 127785"/>
                <a:gd name="connsiteY17" fmla="*/ 8016 h 290728"/>
                <a:gd name="connsiteX18" fmla="*/ 71362 w 127785"/>
                <a:gd name="connsiteY18" fmla="*/ 49989 h 290728"/>
                <a:gd name="connsiteX19" fmla="*/ 118362 w 127785"/>
                <a:gd name="connsiteY19" fmla="*/ 49989 h 290728"/>
                <a:gd name="connsiteX20" fmla="*/ 126837 w 127785"/>
                <a:gd name="connsiteY20" fmla="*/ 58349 h 290728"/>
                <a:gd name="connsiteX21" fmla="*/ 126837 w 127785"/>
                <a:gd name="connsiteY21" fmla="*/ 58435 h 290728"/>
                <a:gd name="connsiteX22" fmla="*/ 126837 w 127785"/>
                <a:gd name="connsiteY22" fmla="*/ 66910 h 290728"/>
                <a:gd name="connsiteX23" fmla="*/ 118420 w 127785"/>
                <a:gd name="connsiteY23" fmla="*/ 75385 h 290728"/>
                <a:gd name="connsiteX24" fmla="*/ 118362 w 127785"/>
                <a:gd name="connsiteY24" fmla="*/ 75385 h 290728"/>
                <a:gd name="connsiteX25" fmla="*/ 71305 w 127785"/>
                <a:gd name="connsiteY25" fmla="*/ 75385 h 290728"/>
                <a:gd name="connsiteX26" fmla="*/ 71305 w 127785"/>
                <a:gd name="connsiteY26" fmla="*/ 217018 h 290728"/>
                <a:gd name="connsiteX27" fmla="*/ 118851 w 127785"/>
                <a:gd name="connsiteY27" fmla="*/ 265454 h 29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785" h="290728">
                  <a:moveTo>
                    <a:pt x="118851" y="265454"/>
                  </a:moveTo>
                  <a:cubicBezTo>
                    <a:pt x="123628" y="265402"/>
                    <a:pt x="127584" y="269154"/>
                    <a:pt x="127785" y="273929"/>
                  </a:cubicBezTo>
                  <a:lnTo>
                    <a:pt x="127785" y="282404"/>
                  </a:lnTo>
                  <a:cubicBezTo>
                    <a:pt x="127817" y="286782"/>
                    <a:pt x="124292" y="290359"/>
                    <a:pt x="119914" y="290391"/>
                  </a:cubicBezTo>
                  <a:cubicBezTo>
                    <a:pt x="119868" y="290391"/>
                    <a:pt x="119819" y="290391"/>
                    <a:pt x="119770" y="290391"/>
                  </a:cubicBezTo>
                  <a:cubicBezTo>
                    <a:pt x="83083" y="292746"/>
                    <a:pt x="45909" y="284271"/>
                    <a:pt x="45909" y="216989"/>
                  </a:cubicBezTo>
                  <a:lnTo>
                    <a:pt x="45909" y="75356"/>
                  </a:lnTo>
                  <a:lnTo>
                    <a:pt x="8619" y="75356"/>
                  </a:lnTo>
                  <a:cubicBezTo>
                    <a:pt x="3956" y="75451"/>
                    <a:pt x="98" y="71748"/>
                    <a:pt x="3" y="67085"/>
                  </a:cubicBezTo>
                  <a:cubicBezTo>
                    <a:pt x="0" y="67016"/>
                    <a:pt x="0" y="66950"/>
                    <a:pt x="0" y="66881"/>
                  </a:cubicBezTo>
                  <a:lnTo>
                    <a:pt x="0" y="58406"/>
                  </a:lnTo>
                  <a:cubicBezTo>
                    <a:pt x="-17" y="53758"/>
                    <a:pt x="3738" y="49974"/>
                    <a:pt x="8386" y="49957"/>
                  </a:cubicBezTo>
                  <a:cubicBezTo>
                    <a:pt x="8464" y="49957"/>
                    <a:pt x="8541" y="49957"/>
                    <a:pt x="8619" y="49960"/>
                  </a:cubicBezTo>
                  <a:lnTo>
                    <a:pt x="45966" y="49960"/>
                  </a:lnTo>
                  <a:lnTo>
                    <a:pt x="45966" y="8016"/>
                  </a:lnTo>
                  <a:cubicBezTo>
                    <a:pt x="46153" y="3489"/>
                    <a:pt x="49910" y="-65"/>
                    <a:pt x="54441" y="1"/>
                  </a:cubicBezTo>
                  <a:lnTo>
                    <a:pt x="62916" y="1"/>
                  </a:lnTo>
                  <a:cubicBezTo>
                    <a:pt x="67435" y="-51"/>
                    <a:pt x="71175" y="3500"/>
                    <a:pt x="71362" y="8016"/>
                  </a:cubicBezTo>
                  <a:lnTo>
                    <a:pt x="71362" y="49989"/>
                  </a:lnTo>
                  <a:lnTo>
                    <a:pt x="118362" y="49989"/>
                  </a:lnTo>
                  <a:cubicBezTo>
                    <a:pt x="123011" y="49957"/>
                    <a:pt x="126806" y="53701"/>
                    <a:pt x="126837" y="58349"/>
                  </a:cubicBezTo>
                  <a:cubicBezTo>
                    <a:pt x="126837" y="58378"/>
                    <a:pt x="126837" y="58406"/>
                    <a:pt x="126837" y="58435"/>
                  </a:cubicBezTo>
                  <a:lnTo>
                    <a:pt x="126837" y="66910"/>
                  </a:lnTo>
                  <a:cubicBezTo>
                    <a:pt x="126855" y="71576"/>
                    <a:pt x="123085" y="75368"/>
                    <a:pt x="118420" y="75385"/>
                  </a:cubicBezTo>
                  <a:cubicBezTo>
                    <a:pt x="118400" y="75385"/>
                    <a:pt x="118382" y="75385"/>
                    <a:pt x="118362" y="75385"/>
                  </a:cubicBezTo>
                  <a:lnTo>
                    <a:pt x="71305" y="75385"/>
                  </a:lnTo>
                  <a:lnTo>
                    <a:pt x="71305" y="217018"/>
                  </a:lnTo>
                  <a:cubicBezTo>
                    <a:pt x="71305" y="250343"/>
                    <a:pt x="79780" y="266804"/>
                    <a:pt x="118851" y="265454"/>
                  </a:cubicBezTo>
                  <a:close/>
                </a:path>
              </a:pathLst>
            </a:custGeom>
            <a:solidFill>
              <a:schemeClr val="bg1"/>
            </a:solidFill>
            <a:ln w="2867"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E883BE8D-BE30-8BC4-01B1-2409010CFDA5}"/>
                </a:ext>
              </a:extLst>
            </p:cNvPr>
            <p:cNvSpPr/>
            <p:nvPr/>
          </p:nvSpPr>
          <p:spPr>
            <a:xfrm>
              <a:off x="2366755" y="1461726"/>
              <a:ext cx="199722" cy="244254"/>
            </a:xfrm>
            <a:custGeom>
              <a:avLst/>
              <a:gdLst>
                <a:gd name="connsiteX0" fmla="*/ 191103 w 199722"/>
                <a:gd name="connsiteY0" fmla="*/ 89 h 244254"/>
                <a:gd name="connsiteX1" fmla="*/ 199719 w 199722"/>
                <a:gd name="connsiteY1" fmla="*/ 8303 h 244254"/>
                <a:gd name="connsiteX2" fmla="*/ 199722 w 199722"/>
                <a:gd name="connsiteY2" fmla="*/ 8535 h 244254"/>
                <a:gd name="connsiteX3" fmla="*/ 199722 w 199722"/>
                <a:gd name="connsiteY3" fmla="*/ 230177 h 244254"/>
                <a:gd name="connsiteX4" fmla="*/ 191336 w 199722"/>
                <a:gd name="connsiteY4" fmla="*/ 238626 h 244254"/>
                <a:gd name="connsiteX5" fmla="*/ 191103 w 199722"/>
                <a:gd name="connsiteY5" fmla="*/ 238623 h 244254"/>
                <a:gd name="connsiteX6" fmla="*/ 183203 w 199722"/>
                <a:gd name="connsiteY6" fmla="*/ 238623 h 244254"/>
                <a:gd name="connsiteX7" fmla="*/ 174587 w 199722"/>
                <a:gd name="connsiteY7" fmla="*/ 230410 h 244254"/>
                <a:gd name="connsiteX8" fmla="*/ 174584 w 199722"/>
                <a:gd name="connsiteY8" fmla="*/ 230177 h 244254"/>
                <a:gd name="connsiteX9" fmla="*/ 174584 w 199722"/>
                <a:gd name="connsiteY9" fmla="*/ 201449 h 244254"/>
                <a:gd name="connsiteX10" fmla="*/ 95523 w 199722"/>
                <a:gd name="connsiteY10" fmla="*/ 244254 h 244254"/>
                <a:gd name="connsiteX11" fmla="*/ 0 w 199722"/>
                <a:gd name="connsiteY11" fmla="*/ 141204 h 244254"/>
                <a:gd name="connsiteX12" fmla="*/ 0 w 199722"/>
                <a:gd name="connsiteY12" fmla="*/ 8449 h 244254"/>
                <a:gd name="connsiteX13" fmla="*/ 8386 w 199722"/>
                <a:gd name="connsiteY13" fmla="*/ 0 h 244254"/>
                <a:gd name="connsiteX14" fmla="*/ 8619 w 199722"/>
                <a:gd name="connsiteY14" fmla="*/ 3 h 244254"/>
                <a:gd name="connsiteX15" fmla="*/ 16577 w 199722"/>
                <a:gd name="connsiteY15" fmla="*/ 3 h 244254"/>
                <a:gd name="connsiteX16" fmla="*/ 25023 w 199722"/>
                <a:gd name="connsiteY16" fmla="*/ 8392 h 244254"/>
                <a:gd name="connsiteX17" fmla="*/ 25023 w 199722"/>
                <a:gd name="connsiteY17" fmla="*/ 8449 h 244254"/>
                <a:gd name="connsiteX18" fmla="*/ 25023 w 199722"/>
                <a:gd name="connsiteY18" fmla="*/ 141147 h 244254"/>
                <a:gd name="connsiteX19" fmla="*/ 95609 w 199722"/>
                <a:gd name="connsiteY19" fmla="*/ 219260 h 244254"/>
                <a:gd name="connsiteX20" fmla="*/ 174584 w 199722"/>
                <a:gd name="connsiteY20" fmla="*/ 141147 h 244254"/>
                <a:gd name="connsiteX21" fmla="*/ 174584 w 199722"/>
                <a:gd name="connsiteY21" fmla="*/ 8449 h 244254"/>
                <a:gd name="connsiteX22" fmla="*/ 182970 w 199722"/>
                <a:gd name="connsiteY22" fmla="*/ 0 h 244254"/>
                <a:gd name="connsiteX23" fmla="*/ 183203 w 199722"/>
                <a:gd name="connsiteY23" fmla="*/ 3 h 2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22" h="244254">
                  <a:moveTo>
                    <a:pt x="191103" y="89"/>
                  </a:moveTo>
                  <a:cubicBezTo>
                    <a:pt x="195752" y="-23"/>
                    <a:pt x="199610" y="3654"/>
                    <a:pt x="199719" y="8303"/>
                  </a:cubicBezTo>
                  <a:cubicBezTo>
                    <a:pt x="199722" y="8380"/>
                    <a:pt x="199722" y="8458"/>
                    <a:pt x="199722" y="8535"/>
                  </a:cubicBezTo>
                  <a:lnTo>
                    <a:pt x="199722" y="230177"/>
                  </a:lnTo>
                  <a:cubicBezTo>
                    <a:pt x="199739" y="234826"/>
                    <a:pt x="195984" y="238609"/>
                    <a:pt x="191336" y="238626"/>
                  </a:cubicBezTo>
                  <a:cubicBezTo>
                    <a:pt x="191259" y="238626"/>
                    <a:pt x="191181" y="238626"/>
                    <a:pt x="191103" y="238623"/>
                  </a:cubicBezTo>
                  <a:lnTo>
                    <a:pt x="183203" y="238623"/>
                  </a:lnTo>
                  <a:cubicBezTo>
                    <a:pt x="178555" y="238735"/>
                    <a:pt x="174696" y="235058"/>
                    <a:pt x="174587" y="230410"/>
                  </a:cubicBezTo>
                  <a:cubicBezTo>
                    <a:pt x="174584" y="230332"/>
                    <a:pt x="174584" y="230255"/>
                    <a:pt x="174584" y="230177"/>
                  </a:cubicBezTo>
                  <a:lnTo>
                    <a:pt x="174584" y="201449"/>
                  </a:lnTo>
                  <a:cubicBezTo>
                    <a:pt x="159042" y="225897"/>
                    <a:pt x="133186" y="244254"/>
                    <a:pt x="95523" y="244254"/>
                  </a:cubicBezTo>
                  <a:cubicBezTo>
                    <a:pt x="26833" y="244254"/>
                    <a:pt x="0" y="187802"/>
                    <a:pt x="0" y="141204"/>
                  </a:cubicBezTo>
                  <a:lnTo>
                    <a:pt x="0" y="8449"/>
                  </a:lnTo>
                  <a:cubicBezTo>
                    <a:pt x="-17" y="3801"/>
                    <a:pt x="3738" y="17"/>
                    <a:pt x="8386" y="0"/>
                  </a:cubicBezTo>
                  <a:cubicBezTo>
                    <a:pt x="8464" y="0"/>
                    <a:pt x="8541" y="0"/>
                    <a:pt x="8619" y="3"/>
                  </a:cubicBezTo>
                  <a:lnTo>
                    <a:pt x="16577" y="3"/>
                  </a:lnTo>
                  <a:cubicBezTo>
                    <a:pt x="21225" y="-14"/>
                    <a:pt x="25006" y="3743"/>
                    <a:pt x="25023" y="8392"/>
                  </a:cubicBezTo>
                  <a:cubicBezTo>
                    <a:pt x="25023" y="8412"/>
                    <a:pt x="25023" y="8429"/>
                    <a:pt x="25023" y="8449"/>
                  </a:cubicBezTo>
                  <a:lnTo>
                    <a:pt x="25023" y="141147"/>
                  </a:lnTo>
                  <a:cubicBezTo>
                    <a:pt x="25023" y="173610"/>
                    <a:pt x="40565" y="219260"/>
                    <a:pt x="95609" y="219260"/>
                  </a:cubicBezTo>
                  <a:cubicBezTo>
                    <a:pt x="150653" y="219260"/>
                    <a:pt x="174584" y="173610"/>
                    <a:pt x="174584" y="141147"/>
                  </a:cubicBezTo>
                  <a:lnTo>
                    <a:pt x="174584" y="8449"/>
                  </a:lnTo>
                  <a:cubicBezTo>
                    <a:pt x="174567" y="3801"/>
                    <a:pt x="178322" y="17"/>
                    <a:pt x="182970" y="0"/>
                  </a:cubicBezTo>
                  <a:cubicBezTo>
                    <a:pt x="183048" y="0"/>
                    <a:pt x="183126" y="0"/>
                    <a:pt x="183203" y="3"/>
                  </a:cubicBezTo>
                  <a:close/>
                </a:path>
              </a:pathLst>
            </a:custGeom>
            <a:solidFill>
              <a:schemeClr val="bg1"/>
            </a:solidFill>
            <a:ln w="2867"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EFF8EDE1-BC37-5562-64BA-1C2FC087139F}"/>
                </a:ext>
              </a:extLst>
            </p:cNvPr>
            <p:cNvSpPr/>
            <p:nvPr/>
          </p:nvSpPr>
          <p:spPr>
            <a:xfrm>
              <a:off x="2616034" y="1461726"/>
              <a:ext cx="199693" cy="244254"/>
            </a:xfrm>
            <a:custGeom>
              <a:avLst/>
              <a:gdLst>
                <a:gd name="connsiteX0" fmla="*/ 191075 w 199693"/>
                <a:gd name="connsiteY0" fmla="*/ 89 h 244254"/>
                <a:gd name="connsiteX1" fmla="*/ 199690 w 199693"/>
                <a:gd name="connsiteY1" fmla="*/ 8303 h 244254"/>
                <a:gd name="connsiteX2" fmla="*/ 199693 w 199693"/>
                <a:gd name="connsiteY2" fmla="*/ 8535 h 244254"/>
                <a:gd name="connsiteX3" fmla="*/ 199693 w 199693"/>
                <a:gd name="connsiteY3" fmla="*/ 230177 h 244254"/>
                <a:gd name="connsiteX4" fmla="*/ 191307 w 199693"/>
                <a:gd name="connsiteY4" fmla="*/ 238626 h 244254"/>
                <a:gd name="connsiteX5" fmla="*/ 191075 w 199693"/>
                <a:gd name="connsiteY5" fmla="*/ 238623 h 244254"/>
                <a:gd name="connsiteX6" fmla="*/ 183059 w 199693"/>
                <a:gd name="connsiteY6" fmla="*/ 238623 h 244254"/>
                <a:gd name="connsiteX7" fmla="*/ 174613 w 199693"/>
                <a:gd name="connsiteY7" fmla="*/ 230235 h 244254"/>
                <a:gd name="connsiteX8" fmla="*/ 174613 w 199693"/>
                <a:gd name="connsiteY8" fmla="*/ 230177 h 244254"/>
                <a:gd name="connsiteX9" fmla="*/ 174613 w 199693"/>
                <a:gd name="connsiteY9" fmla="*/ 201449 h 244254"/>
                <a:gd name="connsiteX10" fmla="*/ 95552 w 199693"/>
                <a:gd name="connsiteY10" fmla="*/ 244254 h 244254"/>
                <a:gd name="connsiteX11" fmla="*/ 0 w 199693"/>
                <a:gd name="connsiteY11" fmla="*/ 141147 h 244254"/>
                <a:gd name="connsiteX12" fmla="*/ 0 w 199693"/>
                <a:gd name="connsiteY12" fmla="*/ 8449 h 244254"/>
                <a:gd name="connsiteX13" fmla="*/ 8386 w 199693"/>
                <a:gd name="connsiteY13" fmla="*/ 0 h 244254"/>
                <a:gd name="connsiteX14" fmla="*/ 8619 w 199693"/>
                <a:gd name="connsiteY14" fmla="*/ 3 h 244254"/>
                <a:gd name="connsiteX15" fmla="*/ 16605 w 199693"/>
                <a:gd name="connsiteY15" fmla="*/ 3 h 244254"/>
                <a:gd name="connsiteX16" fmla="*/ 25221 w 199693"/>
                <a:gd name="connsiteY16" fmla="*/ 8216 h 244254"/>
                <a:gd name="connsiteX17" fmla="*/ 25224 w 199693"/>
                <a:gd name="connsiteY17" fmla="*/ 8449 h 244254"/>
                <a:gd name="connsiteX18" fmla="*/ 25224 w 199693"/>
                <a:gd name="connsiteY18" fmla="*/ 141147 h 244254"/>
                <a:gd name="connsiteX19" fmla="*/ 95810 w 199693"/>
                <a:gd name="connsiteY19" fmla="*/ 219260 h 244254"/>
                <a:gd name="connsiteX20" fmla="*/ 174872 w 199693"/>
                <a:gd name="connsiteY20" fmla="*/ 141147 h 244254"/>
                <a:gd name="connsiteX21" fmla="*/ 174872 w 199693"/>
                <a:gd name="connsiteY21" fmla="*/ 8449 h 244254"/>
                <a:gd name="connsiteX22" fmla="*/ 183260 w 199693"/>
                <a:gd name="connsiteY22" fmla="*/ 3 h 244254"/>
                <a:gd name="connsiteX23" fmla="*/ 183318 w 199693"/>
                <a:gd name="connsiteY23" fmla="*/ 3 h 2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693" h="244254">
                  <a:moveTo>
                    <a:pt x="191075" y="89"/>
                  </a:moveTo>
                  <a:cubicBezTo>
                    <a:pt x="195723" y="-23"/>
                    <a:pt x="199581" y="3654"/>
                    <a:pt x="199690" y="8303"/>
                  </a:cubicBezTo>
                  <a:cubicBezTo>
                    <a:pt x="199693" y="8380"/>
                    <a:pt x="199693" y="8458"/>
                    <a:pt x="199693" y="8535"/>
                  </a:cubicBezTo>
                  <a:lnTo>
                    <a:pt x="199693" y="230177"/>
                  </a:lnTo>
                  <a:cubicBezTo>
                    <a:pt x="199710" y="234826"/>
                    <a:pt x="195956" y="238609"/>
                    <a:pt x="191307" y="238626"/>
                  </a:cubicBezTo>
                  <a:cubicBezTo>
                    <a:pt x="191230" y="238626"/>
                    <a:pt x="191152" y="238626"/>
                    <a:pt x="191075" y="238623"/>
                  </a:cubicBezTo>
                  <a:lnTo>
                    <a:pt x="183059" y="238623"/>
                  </a:lnTo>
                  <a:cubicBezTo>
                    <a:pt x="178411" y="238641"/>
                    <a:pt x="174630" y="234883"/>
                    <a:pt x="174613" y="230235"/>
                  </a:cubicBezTo>
                  <a:cubicBezTo>
                    <a:pt x="174613" y="230215"/>
                    <a:pt x="174613" y="230197"/>
                    <a:pt x="174613" y="230177"/>
                  </a:cubicBezTo>
                  <a:lnTo>
                    <a:pt x="174613" y="201449"/>
                  </a:lnTo>
                  <a:cubicBezTo>
                    <a:pt x="159071" y="225897"/>
                    <a:pt x="133186" y="244254"/>
                    <a:pt x="95552" y="244254"/>
                  </a:cubicBezTo>
                  <a:cubicBezTo>
                    <a:pt x="26861" y="244283"/>
                    <a:pt x="0" y="187745"/>
                    <a:pt x="0" y="141147"/>
                  </a:cubicBezTo>
                  <a:lnTo>
                    <a:pt x="0" y="8449"/>
                  </a:lnTo>
                  <a:cubicBezTo>
                    <a:pt x="-17" y="3801"/>
                    <a:pt x="3738" y="17"/>
                    <a:pt x="8386" y="0"/>
                  </a:cubicBezTo>
                  <a:cubicBezTo>
                    <a:pt x="8463" y="0"/>
                    <a:pt x="8541" y="0"/>
                    <a:pt x="8619" y="3"/>
                  </a:cubicBezTo>
                  <a:lnTo>
                    <a:pt x="16605" y="3"/>
                  </a:lnTo>
                  <a:cubicBezTo>
                    <a:pt x="21254" y="-109"/>
                    <a:pt x="25112" y="3568"/>
                    <a:pt x="25221" y="8216"/>
                  </a:cubicBezTo>
                  <a:cubicBezTo>
                    <a:pt x="25224" y="8294"/>
                    <a:pt x="25224" y="8372"/>
                    <a:pt x="25224" y="8449"/>
                  </a:cubicBezTo>
                  <a:lnTo>
                    <a:pt x="25224" y="141147"/>
                  </a:lnTo>
                  <a:cubicBezTo>
                    <a:pt x="25224" y="173610"/>
                    <a:pt x="40766" y="219260"/>
                    <a:pt x="95810" y="219260"/>
                  </a:cubicBezTo>
                  <a:cubicBezTo>
                    <a:pt x="150854" y="219260"/>
                    <a:pt x="174872" y="173610"/>
                    <a:pt x="174872" y="141147"/>
                  </a:cubicBezTo>
                  <a:lnTo>
                    <a:pt x="174872" y="8449"/>
                  </a:lnTo>
                  <a:cubicBezTo>
                    <a:pt x="174854" y="3801"/>
                    <a:pt x="178612" y="20"/>
                    <a:pt x="183260" y="3"/>
                  </a:cubicBezTo>
                  <a:cubicBezTo>
                    <a:pt x="183281" y="3"/>
                    <a:pt x="183298" y="3"/>
                    <a:pt x="183318" y="3"/>
                  </a:cubicBezTo>
                  <a:close/>
                </a:path>
              </a:pathLst>
            </a:custGeom>
            <a:solidFill>
              <a:schemeClr val="bg1"/>
            </a:solidFill>
            <a:ln w="2867"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7B306AD6-89A8-FA3F-0223-1281D3A79458}"/>
                </a:ext>
              </a:extLst>
            </p:cNvPr>
            <p:cNvSpPr/>
            <p:nvPr/>
          </p:nvSpPr>
          <p:spPr>
            <a:xfrm>
              <a:off x="2857987" y="1411823"/>
              <a:ext cx="127498" cy="290731"/>
            </a:xfrm>
            <a:custGeom>
              <a:avLst/>
              <a:gdLst>
                <a:gd name="connsiteX0" fmla="*/ 118563 w 127498"/>
                <a:gd name="connsiteY0" fmla="*/ 265457 h 290731"/>
                <a:gd name="connsiteX1" fmla="*/ 127498 w 127498"/>
                <a:gd name="connsiteY1" fmla="*/ 273933 h 290731"/>
                <a:gd name="connsiteX2" fmla="*/ 127498 w 127498"/>
                <a:gd name="connsiteY2" fmla="*/ 282407 h 290731"/>
                <a:gd name="connsiteX3" fmla="*/ 119626 w 127498"/>
                <a:gd name="connsiteY3" fmla="*/ 290394 h 290731"/>
                <a:gd name="connsiteX4" fmla="*/ 119512 w 127498"/>
                <a:gd name="connsiteY4" fmla="*/ 290394 h 290731"/>
                <a:gd name="connsiteX5" fmla="*/ 45621 w 127498"/>
                <a:gd name="connsiteY5" fmla="*/ 216992 h 290731"/>
                <a:gd name="connsiteX6" fmla="*/ 45621 w 127498"/>
                <a:gd name="connsiteY6" fmla="*/ 75360 h 290731"/>
                <a:gd name="connsiteX7" fmla="*/ 8446 w 127498"/>
                <a:gd name="connsiteY7" fmla="*/ 75360 h 290731"/>
                <a:gd name="connsiteX8" fmla="*/ 0 w 127498"/>
                <a:gd name="connsiteY8" fmla="*/ 66971 h 290731"/>
                <a:gd name="connsiteX9" fmla="*/ 0 w 127498"/>
                <a:gd name="connsiteY9" fmla="*/ 66885 h 290731"/>
                <a:gd name="connsiteX10" fmla="*/ 0 w 127498"/>
                <a:gd name="connsiteY10" fmla="*/ 58410 h 290731"/>
                <a:gd name="connsiteX11" fmla="*/ 8389 w 127498"/>
                <a:gd name="connsiteY11" fmla="*/ 49964 h 290731"/>
                <a:gd name="connsiteX12" fmla="*/ 8446 w 127498"/>
                <a:gd name="connsiteY12" fmla="*/ 49964 h 290731"/>
                <a:gd name="connsiteX13" fmla="*/ 45621 w 127498"/>
                <a:gd name="connsiteY13" fmla="*/ 49964 h 290731"/>
                <a:gd name="connsiteX14" fmla="*/ 45621 w 127498"/>
                <a:gd name="connsiteY14" fmla="*/ 8020 h 290731"/>
                <a:gd name="connsiteX15" fmla="*/ 54096 w 127498"/>
                <a:gd name="connsiteY15" fmla="*/ 4 h 290731"/>
                <a:gd name="connsiteX16" fmla="*/ 62715 w 127498"/>
                <a:gd name="connsiteY16" fmla="*/ 4 h 290731"/>
                <a:gd name="connsiteX17" fmla="*/ 71333 w 127498"/>
                <a:gd name="connsiteY17" fmla="*/ 8020 h 290731"/>
                <a:gd name="connsiteX18" fmla="*/ 71333 w 127498"/>
                <a:gd name="connsiteY18" fmla="*/ 49992 h 290731"/>
                <a:gd name="connsiteX19" fmla="*/ 118391 w 127498"/>
                <a:gd name="connsiteY19" fmla="*/ 49992 h 290731"/>
                <a:gd name="connsiteX20" fmla="*/ 126837 w 127498"/>
                <a:gd name="connsiteY20" fmla="*/ 58381 h 290731"/>
                <a:gd name="connsiteX21" fmla="*/ 126837 w 127498"/>
                <a:gd name="connsiteY21" fmla="*/ 58439 h 290731"/>
                <a:gd name="connsiteX22" fmla="*/ 126837 w 127498"/>
                <a:gd name="connsiteY22" fmla="*/ 66914 h 290731"/>
                <a:gd name="connsiteX23" fmla="*/ 118477 w 127498"/>
                <a:gd name="connsiteY23" fmla="*/ 75388 h 290731"/>
                <a:gd name="connsiteX24" fmla="*/ 118391 w 127498"/>
                <a:gd name="connsiteY24" fmla="*/ 75388 h 290731"/>
                <a:gd name="connsiteX25" fmla="*/ 71190 w 127498"/>
                <a:gd name="connsiteY25" fmla="*/ 75388 h 290731"/>
                <a:gd name="connsiteX26" fmla="*/ 71190 w 127498"/>
                <a:gd name="connsiteY26" fmla="*/ 217021 h 290731"/>
                <a:gd name="connsiteX27" fmla="*/ 118563 w 127498"/>
                <a:gd name="connsiteY27" fmla="*/ 265457 h 2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498" h="290731">
                  <a:moveTo>
                    <a:pt x="118563" y="265457"/>
                  </a:moveTo>
                  <a:cubicBezTo>
                    <a:pt x="123341" y="265406"/>
                    <a:pt x="127297" y="269158"/>
                    <a:pt x="127498" y="273933"/>
                  </a:cubicBezTo>
                  <a:lnTo>
                    <a:pt x="127498" y="282407"/>
                  </a:lnTo>
                  <a:cubicBezTo>
                    <a:pt x="127530" y="286786"/>
                    <a:pt x="124005" y="290362"/>
                    <a:pt x="119626" y="290394"/>
                  </a:cubicBezTo>
                  <a:cubicBezTo>
                    <a:pt x="119589" y="290394"/>
                    <a:pt x="119549" y="290394"/>
                    <a:pt x="119512" y="290394"/>
                  </a:cubicBezTo>
                  <a:cubicBezTo>
                    <a:pt x="82796" y="292750"/>
                    <a:pt x="45621" y="284275"/>
                    <a:pt x="45621" y="216992"/>
                  </a:cubicBezTo>
                  <a:lnTo>
                    <a:pt x="45621" y="75360"/>
                  </a:lnTo>
                  <a:lnTo>
                    <a:pt x="8446" y="75360"/>
                  </a:lnTo>
                  <a:cubicBezTo>
                    <a:pt x="3798" y="75377"/>
                    <a:pt x="14" y="71619"/>
                    <a:pt x="0" y="66971"/>
                  </a:cubicBezTo>
                  <a:cubicBezTo>
                    <a:pt x="0" y="66942"/>
                    <a:pt x="0" y="66914"/>
                    <a:pt x="0" y="66885"/>
                  </a:cubicBezTo>
                  <a:lnTo>
                    <a:pt x="0" y="58410"/>
                  </a:lnTo>
                  <a:cubicBezTo>
                    <a:pt x="-17" y="53761"/>
                    <a:pt x="3741" y="49981"/>
                    <a:pt x="8389" y="49964"/>
                  </a:cubicBezTo>
                  <a:cubicBezTo>
                    <a:pt x="8409" y="49964"/>
                    <a:pt x="8426" y="49964"/>
                    <a:pt x="8446" y="49964"/>
                  </a:cubicBezTo>
                  <a:lnTo>
                    <a:pt x="45621" y="49964"/>
                  </a:lnTo>
                  <a:lnTo>
                    <a:pt x="45621" y="8020"/>
                  </a:lnTo>
                  <a:cubicBezTo>
                    <a:pt x="45808" y="3492"/>
                    <a:pt x="49566" y="-62"/>
                    <a:pt x="54096" y="4"/>
                  </a:cubicBezTo>
                  <a:lnTo>
                    <a:pt x="62715" y="4"/>
                  </a:lnTo>
                  <a:cubicBezTo>
                    <a:pt x="67300" y="-142"/>
                    <a:pt x="71147" y="3435"/>
                    <a:pt x="71333" y="8020"/>
                  </a:cubicBezTo>
                  <a:lnTo>
                    <a:pt x="71333" y="49992"/>
                  </a:lnTo>
                  <a:lnTo>
                    <a:pt x="118391" y="49992"/>
                  </a:lnTo>
                  <a:cubicBezTo>
                    <a:pt x="123039" y="49975"/>
                    <a:pt x="126820" y="53733"/>
                    <a:pt x="126837" y="58381"/>
                  </a:cubicBezTo>
                  <a:cubicBezTo>
                    <a:pt x="126837" y="58401"/>
                    <a:pt x="126837" y="58418"/>
                    <a:pt x="126837" y="58439"/>
                  </a:cubicBezTo>
                  <a:lnTo>
                    <a:pt x="126837" y="66914"/>
                  </a:lnTo>
                  <a:cubicBezTo>
                    <a:pt x="126869" y="71562"/>
                    <a:pt x="123126" y="75357"/>
                    <a:pt x="118477" y="75388"/>
                  </a:cubicBezTo>
                  <a:cubicBezTo>
                    <a:pt x="118449" y="75388"/>
                    <a:pt x="118420" y="75388"/>
                    <a:pt x="118391" y="75388"/>
                  </a:cubicBezTo>
                  <a:lnTo>
                    <a:pt x="71190" y="75388"/>
                  </a:lnTo>
                  <a:lnTo>
                    <a:pt x="71190" y="217021"/>
                  </a:lnTo>
                  <a:cubicBezTo>
                    <a:pt x="71190" y="250346"/>
                    <a:pt x="79492" y="266808"/>
                    <a:pt x="118563" y="265457"/>
                  </a:cubicBezTo>
                  <a:close/>
                </a:path>
              </a:pathLst>
            </a:custGeom>
            <a:solidFill>
              <a:schemeClr val="bg1"/>
            </a:solidFill>
            <a:ln w="2867" cap="flat">
              <a:noFill/>
              <a:prstDash val="solid"/>
              <a:miter/>
            </a:ln>
          </p:spPr>
          <p:txBody>
            <a:bodyPr rtlCol="0" anchor="ctr"/>
            <a:lstStyle/>
            <a:p>
              <a:endParaRPr lang="nl-NL"/>
            </a:p>
          </p:txBody>
        </p:sp>
      </p:grpSp>
      <p:sp>
        <p:nvSpPr>
          <p:cNvPr id="42" name="Tijdelijke aanduiding voor datum 4">
            <a:extLst>
              <a:ext uri="{FF2B5EF4-FFF2-40B4-BE49-F238E27FC236}">
                <a16:creationId xmlns:a16="http://schemas.microsoft.com/office/drawing/2014/main" id="{AB3B9342-6281-78A0-8452-31D7F562246A}"/>
              </a:ext>
            </a:extLst>
          </p:cNvPr>
          <p:cNvSpPr>
            <a:spLocks noGrp="1"/>
          </p:cNvSpPr>
          <p:nvPr>
            <p:ph type="dt" sz="half" idx="11"/>
          </p:nvPr>
        </p:nvSpPr>
        <p:spPr>
          <a:xfrm>
            <a:off x="811526" y="6315740"/>
            <a:ext cx="1571627" cy="250160"/>
          </a:xfrm>
          <a:prstGeom prst="rect">
            <a:avLst/>
          </a:prstGeom>
        </p:spPr>
        <p:txBody>
          <a:bodyPr lIns="0" tIns="0" rIns="0" bIns="0"/>
          <a:lstStyle>
            <a:lvl1pPr>
              <a:defRPr sz="1000">
                <a:solidFill>
                  <a:schemeClr val="tx1">
                    <a:lumMod val="20000"/>
                    <a:lumOff val="80000"/>
                  </a:schemeClr>
                </a:solidFill>
                <a:latin typeface="MADE Tommy Soft Light" panose="02000503000000020004" pitchFamily="50" charset="0"/>
              </a:defRPr>
            </a:lvl1pPr>
          </a:lstStyle>
          <a:p>
            <a:endParaRPr lang="nl-NL" dirty="0"/>
          </a:p>
        </p:txBody>
      </p:sp>
      <p:sp>
        <p:nvSpPr>
          <p:cNvPr id="43" name="Tijdelijke aanduiding voor tekst 15">
            <a:extLst>
              <a:ext uri="{FF2B5EF4-FFF2-40B4-BE49-F238E27FC236}">
                <a16:creationId xmlns:a16="http://schemas.microsoft.com/office/drawing/2014/main" id="{FF2436FD-1515-7231-8759-054572266072}"/>
              </a:ext>
            </a:extLst>
          </p:cNvPr>
          <p:cNvSpPr>
            <a:spLocks noGrp="1"/>
          </p:cNvSpPr>
          <p:nvPr>
            <p:ph type="body" sz="quarter" idx="12" hasCustomPrompt="1"/>
          </p:nvPr>
        </p:nvSpPr>
        <p:spPr>
          <a:xfrm>
            <a:off x="811526" y="5814931"/>
            <a:ext cx="4287202" cy="365125"/>
          </a:xfrm>
          <a:prstGeom prst="rect">
            <a:avLst/>
          </a:prstGeom>
        </p:spPr>
        <p:txBody>
          <a:bodyPr anchor="b" anchorCtr="0"/>
          <a:lstStyle>
            <a:lvl1pPr marL="171450" indent="-171450">
              <a:buClr>
                <a:schemeClr val="accent2"/>
              </a:buClr>
              <a:buSzPct val="120000"/>
              <a:buFont typeface="Courier New" panose="02070309020205020404" pitchFamily="49" charset="0"/>
              <a:buChar char="o"/>
              <a:defRPr sz="1200">
                <a:solidFill>
                  <a:schemeClr val="bg1"/>
                </a:solidFill>
              </a:defRPr>
            </a:lvl1pPr>
            <a:lvl2pPr marL="628650" indent="-171450">
              <a:buClr>
                <a:schemeClr val="bg2"/>
              </a:buClr>
              <a:buFont typeface="Courier New" panose="02070309020205020404" pitchFamily="49" charset="0"/>
              <a:buChar char="o"/>
              <a:defRPr/>
            </a:lvl2pPr>
            <a:lvl3pPr marL="1085850" indent="-171450">
              <a:buClr>
                <a:schemeClr val="bg2"/>
              </a:buClr>
              <a:buFont typeface="Courier New" panose="02070309020205020404" pitchFamily="49" charset="0"/>
              <a:buChar char="o"/>
              <a:defRPr/>
            </a:lvl3pPr>
            <a:lvl4pPr marL="1543050" indent="-171450">
              <a:buClr>
                <a:schemeClr val="bg2"/>
              </a:buClr>
              <a:buFont typeface="Courier New" panose="02070309020205020404" pitchFamily="49" charset="0"/>
              <a:buChar char="o"/>
              <a:defRPr/>
            </a:lvl4pPr>
            <a:lvl5pPr marL="2000250" indent="-171450">
              <a:buClr>
                <a:schemeClr val="bg2"/>
              </a:buClr>
              <a:buFont typeface="Courier New" panose="02070309020205020404" pitchFamily="49" charset="0"/>
              <a:buChar char="o"/>
              <a:defRPr/>
            </a:lvl5pPr>
          </a:lstStyle>
          <a:p>
            <a:pPr lvl="0"/>
            <a:r>
              <a:rPr lang="nl-NL" dirty="0"/>
              <a:t>Naam Achternaam, Naam Achternaam, Naam Achternaam</a:t>
            </a:r>
          </a:p>
        </p:txBody>
      </p:sp>
    </p:spTree>
    <p:extLst>
      <p:ext uri="{BB962C8B-B14F-4D97-AF65-F5344CB8AC3E}">
        <p14:creationId xmlns:p14="http://schemas.microsoft.com/office/powerpoint/2010/main" val="3619569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06">
          <p15:clr>
            <a:srgbClr val="FBAE40"/>
          </p15:clr>
        </p15:guide>
        <p15:guide id="2" orient="horz" pos="2160">
          <p15:clr>
            <a:srgbClr val="FBAE40"/>
          </p15:clr>
        </p15:guide>
        <p15:guide id="3" orient="horz" pos="19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figuren">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72C5F"/>
              </a:solidFill>
              <a:effectLst/>
              <a:uLnTx/>
              <a:uFillTx/>
              <a:latin typeface="Lato Light"/>
              <a:ea typeface="+mn-ea"/>
              <a:cs typeface="+mn-cs"/>
            </a:endParaRPr>
          </a:p>
        </p:txBody>
      </p:sp>
      <p:sp>
        <p:nvSpPr>
          <p:cNvPr id="19" name="Tijdelijke aanduiding voor dianummer 5">
            <a:extLst>
              <a:ext uri="{FF2B5EF4-FFF2-40B4-BE49-F238E27FC236}">
                <a16:creationId xmlns:a16="http://schemas.microsoft.com/office/drawing/2014/main" id="{7D86AC59-E8D8-3748-DDB9-184C1B86F361}"/>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pPr>
              <a:defRPr/>
            </a:pPr>
            <a:fld id="{33E711D8-35CB-4614-B968-F4646DF76ADA}" type="slidenum">
              <a:rPr lang="nl-NL" smtClean="0"/>
              <a:pPr>
                <a:defRPr/>
              </a:pPr>
              <a:t>‹nr.›</a:t>
            </a:fld>
            <a:endParaRPr lang="nl-NL" dirty="0"/>
          </a:p>
        </p:txBody>
      </p:sp>
      <p:sp>
        <p:nvSpPr>
          <p:cNvPr id="20" name="Tekstvak 19">
            <a:extLst>
              <a:ext uri="{FF2B5EF4-FFF2-40B4-BE49-F238E27FC236}">
                <a16:creationId xmlns:a16="http://schemas.microsoft.com/office/drawing/2014/main" id="{C1BBDF25-61B1-263A-1824-D7B9270FD39E}"/>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accent1"/>
                </a:solidFill>
                <a:effectLst/>
                <a:uLnTx/>
                <a:uFillTx/>
                <a:latin typeface="Lato" panose="020F0502020204030203" pitchFamily="34" charset="0"/>
                <a:ea typeface="+mn-ea"/>
                <a:cs typeface="+mn-cs"/>
              </a:rPr>
              <a:t>Mulier Instituut</a:t>
            </a:r>
          </a:p>
        </p:txBody>
      </p:sp>
      <p:sp>
        <p:nvSpPr>
          <p:cNvPr id="21" name="Tijdelijke aanduiding voor voettekst 4">
            <a:extLst>
              <a:ext uri="{FF2B5EF4-FFF2-40B4-BE49-F238E27FC236}">
                <a16:creationId xmlns:a16="http://schemas.microsoft.com/office/drawing/2014/main" id="{90EFDC10-BEF7-D17C-BB5D-CC123ED77D98}"/>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pPr>
              <a:defRPr/>
            </a:pPr>
            <a:r>
              <a:rPr lang="nl-NL" dirty="0">
                <a:latin typeface="Lato Light"/>
              </a:rPr>
              <a:t>Titel van je presentatie</a:t>
            </a:r>
          </a:p>
        </p:txBody>
      </p:sp>
      <p:cxnSp>
        <p:nvCxnSpPr>
          <p:cNvPr id="2" name="Rechte verbindingslijn 1">
            <a:extLst>
              <a:ext uri="{FF2B5EF4-FFF2-40B4-BE49-F238E27FC236}">
                <a16:creationId xmlns:a16="http://schemas.microsoft.com/office/drawing/2014/main" id="{7303A112-7B04-4859-91FE-6D1A25C7B1E0}"/>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6350">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jdelijke aanduiding voor inhoud 4">
            <a:extLst>
              <a:ext uri="{FF2B5EF4-FFF2-40B4-BE49-F238E27FC236}">
                <a16:creationId xmlns:a16="http://schemas.microsoft.com/office/drawing/2014/main" id="{69B718FA-1E27-B3D1-ABC1-EC4F2B574CFC}"/>
              </a:ext>
              <a:ext uri="{C183D7F6-B498-43B3-948B-1728B52AA6E4}">
                <adec:decorative xmlns:adec="http://schemas.microsoft.com/office/drawing/2017/decorative" val="1"/>
              </a:ext>
            </a:extLst>
          </p:cNvPr>
          <p:cNvSpPr>
            <a:spLocks noGrp="1"/>
          </p:cNvSpPr>
          <p:nvPr>
            <p:ph sz="quarter" idx="36"/>
          </p:nvPr>
        </p:nvSpPr>
        <p:spPr>
          <a:xfrm>
            <a:off x="825026" y="939402"/>
            <a:ext cx="5039172" cy="4980346"/>
          </a:xfrm>
          <a:prstGeom prst="roundRect">
            <a:avLst>
              <a:gd name="adj" fmla="val 4395"/>
            </a:avLst>
          </a:prstGeom>
          <a:solidFill>
            <a:srgbClr val="FFFAF4"/>
          </a:solidFill>
        </p:spPr>
        <p:txBody>
          <a:bodyPr/>
          <a:lstStyle>
            <a:lvl1pPr>
              <a:defRPr>
                <a:noFill/>
              </a:defRPr>
            </a:lvl1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E705493-12B6-DD03-AD5B-25F3B214D3B0}"/>
              </a:ext>
            </a:extLst>
          </p:cNvPr>
          <p:cNvSpPr>
            <a:spLocks noGrp="1"/>
          </p:cNvSpPr>
          <p:nvPr>
            <p:ph type="body" sz="quarter" idx="37" hasCustomPrompt="1"/>
          </p:nvPr>
        </p:nvSpPr>
        <p:spPr>
          <a:xfrm>
            <a:off x="1055688" y="1169988"/>
            <a:ext cx="4562662" cy="561575"/>
          </a:xfrm>
          <a:prstGeom prst="rect">
            <a:avLst/>
          </a:prstGeom>
        </p:spPr>
        <p:txBody>
          <a:bodyPr lIns="90000" tIns="46800" rIns="90000" bIns="46800">
            <a:noAutofit/>
          </a:bodyPr>
          <a:lstStyle>
            <a:lvl1pPr marL="0" indent="0">
              <a:lnSpc>
                <a:spcPts val="1400"/>
              </a:lnSpc>
              <a:buNone/>
              <a:defRPr sz="1050">
                <a:latin typeface="Lato Bold" panose="020F08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Figuur [</a:t>
            </a:r>
            <a:r>
              <a:rPr lang="nl-NL" dirty="0" err="1"/>
              <a:t>nr</a:t>
            </a:r>
            <a:r>
              <a:rPr lang="nl-NL" dirty="0"/>
              <a:t>]</a:t>
            </a:r>
            <a:br>
              <a:rPr lang="nl-NL" dirty="0"/>
            </a:br>
            <a:r>
              <a:rPr lang="nl-NL" dirty="0"/>
              <a:t>Figuurtitel </a:t>
            </a:r>
            <a:br>
              <a:rPr lang="nl-NL" dirty="0"/>
            </a:br>
            <a:r>
              <a:rPr lang="nl-NL" dirty="0"/>
              <a:t>(in procenten, n=…)</a:t>
            </a:r>
          </a:p>
        </p:txBody>
      </p:sp>
      <p:sp>
        <p:nvSpPr>
          <p:cNvPr id="5" name="Tijdelijke aanduiding voor afbeelding 14">
            <a:extLst>
              <a:ext uri="{FF2B5EF4-FFF2-40B4-BE49-F238E27FC236}">
                <a16:creationId xmlns:a16="http://schemas.microsoft.com/office/drawing/2014/main" id="{05973E3F-2577-274C-1846-D82C1849BC81}"/>
              </a:ext>
            </a:extLst>
          </p:cNvPr>
          <p:cNvSpPr>
            <a:spLocks noGrp="1"/>
          </p:cNvSpPr>
          <p:nvPr>
            <p:ph type="pic" sz="quarter" idx="38"/>
          </p:nvPr>
        </p:nvSpPr>
        <p:spPr>
          <a:xfrm>
            <a:off x="1055688" y="1881188"/>
            <a:ext cx="4562322" cy="3464619"/>
          </a:xfrm>
          <a:prstGeom prst="rect">
            <a:avLst/>
          </a:prstGeom>
        </p:spPr>
        <p:txBody>
          <a:bodyPr/>
          <a:lstStyle>
            <a:lvl1pPr>
              <a:defRPr>
                <a:noFill/>
              </a:defRPr>
            </a:lvl1pPr>
          </a:lstStyle>
          <a:p>
            <a:r>
              <a:rPr lang="nl-NL"/>
              <a:t>Klik op het pictogram als u een afbeelding wilt toevoegen</a:t>
            </a:r>
            <a:endParaRPr lang="nl-NL" dirty="0"/>
          </a:p>
        </p:txBody>
      </p:sp>
      <p:sp>
        <p:nvSpPr>
          <p:cNvPr id="6" name="Tijdelijke aanduiding voor tekst 11">
            <a:extLst>
              <a:ext uri="{FF2B5EF4-FFF2-40B4-BE49-F238E27FC236}">
                <a16:creationId xmlns:a16="http://schemas.microsoft.com/office/drawing/2014/main" id="{71C5DBC7-F5DB-3D9D-F543-19424041981F}"/>
              </a:ext>
            </a:extLst>
          </p:cNvPr>
          <p:cNvSpPr>
            <a:spLocks noGrp="1"/>
          </p:cNvSpPr>
          <p:nvPr>
            <p:ph type="body" sz="quarter" idx="39" hasCustomPrompt="1"/>
          </p:nvPr>
        </p:nvSpPr>
        <p:spPr>
          <a:xfrm>
            <a:off x="1055688" y="5347191"/>
            <a:ext cx="4562615" cy="485380"/>
          </a:xfrm>
          <a:prstGeom prst="rect">
            <a:avLst/>
          </a:prstGeom>
        </p:spPr>
        <p:txBody>
          <a:bodyPr lIns="90000" tIns="108000" rIns="90000">
            <a:noAutofit/>
          </a:bodyPr>
          <a:lstStyle>
            <a:lvl1pPr marL="0" indent="0">
              <a:lnSpc>
                <a:spcPts val="1200"/>
              </a:lnSpc>
              <a:buNone/>
              <a:defRPr sz="9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Bron: Mulier instituut, [dataset, vragenlijst], [datum].</a:t>
            </a:r>
          </a:p>
        </p:txBody>
      </p:sp>
      <p:sp>
        <p:nvSpPr>
          <p:cNvPr id="7" name="Tijdelijke aanduiding voor inhoud 4">
            <a:extLst>
              <a:ext uri="{FF2B5EF4-FFF2-40B4-BE49-F238E27FC236}">
                <a16:creationId xmlns:a16="http://schemas.microsoft.com/office/drawing/2014/main" id="{8D66D8EB-51EE-C095-1B1A-B2B47C284A75}"/>
              </a:ext>
              <a:ext uri="{C183D7F6-B498-43B3-948B-1728B52AA6E4}">
                <adec:decorative xmlns:adec="http://schemas.microsoft.com/office/drawing/2017/decorative" val="1"/>
              </a:ext>
            </a:extLst>
          </p:cNvPr>
          <p:cNvSpPr>
            <a:spLocks noGrp="1"/>
          </p:cNvSpPr>
          <p:nvPr>
            <p:ph sz="quarter" idx="32"/>
          </p:nvPr>
        </p:nvSpPr>
        <p:spPr>
          <a:xfrm>
            <a:off x="6327802" y="944563"/>
            <a:ext cx="5039172" cy="4980346"/>
          </a:xfrm>
          <a:prstGeom prst="roundRect">
            <a:avLst>
              <a:gd name="adj" fmla="val 4395"/>
            </a:avLst>
          </a:prstGeom>
          <a:solidFill>
            <a:srgbClr val="FFFAF4"/>
          </a:solidFill>
        </p:spPr>
        <p:txBody>
          <a:bodyPr/>
          <a:lstStyle>
            <a:lvl1pPr>
              <a:defRPr>
                <a:noFill/>
              </a:defRPr>
            </a:lvl1pPr>
          </a:lstStyle>
          <a:p>
            <a:pPr lvl="0"/>
            <a:r>
              <a:rPr lang="nl-NL"/>
              <a:t>Klikken om de tekststijl van het model te bewerken</a:t>
            </a:r>
          </a:p>
        </p:txBody>
      </p:sp>
      <p:sp>
        <p:nvSpPr>
          <p:cNvPr id="8" name="Tijdelijke aanduiding voor tekst 11">
            <a:extLst>
              <a:ext uri="{FF2B5EF4-FFF2-40B4-BE49-F238E27FC236}">
                <a16:creationId xmlns:a16="http://schemas.microsoft.com/office/drawing/2014/main" id="{EB0259BF-FBCD-FF34-4301-C93D0E6955B0}"/>
              </a:ext>
            </a:extLst>
          </p:cNvPr>
          <p:cNvSpPr>
            <a:spLocks noGrp="1"/>
          </p:cNvSpPr>
          <p:nvPr>
            <p:ph type="body" sz="quarter" idx="33" hasCustomPrompt="1"/>
          </p:nvPr>
        </p:nvSpPr>
        <p:spPr>
          <a:xfrm>
            <a:off x="6558464" y="1175149"/>
            <a:ext cx="4562662" cy="561575"/>
          </a:xfrm>
          <a:prstGeom prst="rect">
            <a:avLst/>
          </a:prstGeom>
        </p:spPr>
        <p:txBody>
          <a:bodyPr lIns="90000" tIns="46800" rIns="90000" bIns="46800">
            <a:noAutofit/>
          </a:bodyPr>
          <a:lstStyle>
            <a:lvl1pPr marL="0" indent="0">
              <a:lnSpc>
                <a:spcPts val="1400"/>
              </a:lnSpc>
              <a:buNone/>
              <a:defRPr sz="1050">
                <a:latin typeface="Lato Bold" panose="020F08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Figuur [</a:t>
            </a:r>
            <a:r>
              <a:rPr lang="nl-NL" dirty="0" err="1"/>
              <a:t>nr</a:t>
            </a:r>
            <a:r>
              <a:rPr lang="nl-NL" dirty="0"/>
              <a:t>]</a:t>
            </a:r>
            <a:br>
              <a:rPr lang="nl-NL" dirty="0"/>
            </a:br>
            <a:r>
              <a:rPr lang="nl-NL" dirty="0"/>
              <a:t>Figuurtitel </a:t>
            </a:r>
            <a:br>
              <a:rPr lang="nl-NL" dirty="0"/>
            </a:br>
            <a:r>
              <a:rPr lang="nl-NL" dirty="0"/>
              <a:t>(in procenten, n=…)</a:t>
            </a:r>
          </a:p>
        </p:txBody>
      </p:sp>
      <p:sp>
        <p:nvSpPr>
          <p:cNvPr id="9" name="Tijdelijke aanduiding voor afbeelding 14">
            <a:extLst>
              <a:ext uri="{FF2B5EF4-FFF2-40B4-BE49-F238E27FC236}">
                <a16:creationId xmlns:a16="http://schemas.microsoft.com/office/drawing/2014/main" id="{7068C1E6-BC3F-0C49-E52C-43E161A0B80C}"/>
              </a:ext>
            </a:extLst>
          </p:cNvPr>
          <p:cNvSpPr>
            <a:spLocks noGrp="1"/>
          </p:cNvSpPr>
          <p:nvPr>
            <p:ph type="pic" sz="quarter" idx="34"/>
          </p:nvPr>
        </p:nvSpPr>
        <p:spPr>
          <a:xfrm>
            <a:off x="6558464" y="1886349"/>
            <a:ext cx="4562322" cy="3464619"/>
          </a:xfrm>
          <a:prstGeom prst="rect">
            <a:avLst/>
          </a:prstGeom>
        </p:spPr>
        <p:txBody>
          <a:bodyPr/>
          <a:lstStyle>
            <a:lvl1pPr>
              <a:defRPr>
                <a:noFill/>
              </a:defRPr>
            </a:lvl1pPr>
          </a:lstStyle>
          <a:p>
            <a:r>
              <a:rPr lang="nl-NL"/>
              <a:t>Klik op het pictogram als u een afbeelding wilt toevoegen</a:t>
            </a:r>
            <a:endParaRPr lang="nl-NL" dirty="0"/>
          </a:p>
        </p:txBody>
      </p:sp>
      <p:sp>
        <p:nvSpPr>
          <p:cNvPr id="10" name="Tijdelijke aanduiding voor tekst 11">
            <a:extLst>
              <a:ext uri="{FF2B5EF4-FFF2-40B4-BE49-F238E27FC236}">
                <a16:creationId xmlns:a16="http://schemas.microsoft.com/office/drawing/2014/main" id="{402E7CE0-84C2-2DC8-925F-914979EC151F}"/>
              </a:ext>
            </a:extLst>
          </p:cNvPr>
          <p:cNvSpPr>
            <a:spLocks noGrp="1"/>
          </p:cNvSpPr>
          <p:nvPr>
            <p:ph type="body" sz="quarter" idx="35" hasCustomPrompt="1"/>
          </p:nvPr>
        </p:nvSpPr>
        <p:spPr>
          <a:xfrm>
            <a:off x="6558464" y="5352352"/>
            <a:ext cx="4562615" cy="485380"/>
          </a:xfrm>
          <a:prstGeom prst="rect">
            <a:avLst/>
          </a:prstGeom>
        </p:spPr>
        <p:txBody>
          <a:bodyPr lIns="90000" tIns="108000" rIns="90000">
            <a:noAutofit/>
          </a:bodyPr>
          <a:lstStyle>
            <a:lvl1pPr marL="0" indent="0">
              <a:lnSpc>
                <a:spcPts val="1200"/>
              </a:lnSpc>
              <a:buNone/>
              <a:defRPr sz="9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Bron: Mulier instituut, [dataset, vragenlijst], [datum].</a:t>
            </a:r>
          </a:p>
        </p:txBody>
      </p:sp>
    </p:spTree>
    <p:extLst>
      <p:ext uri="{BB962C8B-B14F-4D97-AF65-F5344CB8AC3E}">
        <p14:creationId xmlns:p14="http://schemas.microsoft.com/office/powerpoint/2010/main" val="998842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31">
          <p15:clr>
            <a:srgbClr val="FBAE40"/>
          </p15:clr>
        </p15:guide>
        <p15:guide id="2" pos="3545">
          <p15:clr>
            <a:srgbClr val="FBAE40"/>
          </p15:clr>
        </p15:guide>
        <p15:guide id="3" pos="4112">
          <p15:clr>
            <a:srgbClr val="FBAE40"/>
          </p15:clr>
        </p15:guide>
        <p15:guide id="4" pos="3704">
          <p15:clr>
            <a:srgbClr val="FBAE40"/>
          </p15:clr>
        </p15:guide>
        <p15:guide id="5" pos="665">
          <p15:clr>
            <a:srgbClr val="FBAE40"/>
          </p15:clr>
        </p15:guide>
        <p15:guide id="6" pos="7015">
          <p15:clr>
            <a:srgbClr val="FBAE40"/>
          </p15:clr>
        </p15:guide>
        <p15:guide id="7" orient="horz" pos="1185">
          <p15:clr>
            <a:srgbClr val="FBAE40"/>
          </p15:clr>
        </p15:guide>
        <p15:guide id="8" orient="horz" pos="33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Figuur Groot + achtergrond">
    <p:bg>
      <p:bgPr>
        <a:solidFill>
          <a:srgbClr val="FFFAF4"/>
        </a:solidFill>
        <a:effectLst/>
      </p:bgPr>
    </p:bg>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A0947B90-6965-2782-5BC3-A5C1FEE963F3}"/>
              </a:ext>
            </a:extLst>
          </p:cNvPr>
          <p:cNvSpPr>
            <a:spLocks noGrp="1"/>
          </p:cNvSpPr>
          <p:nvPr>
            <p:ph sz="quarter" idx="31"/>
          </p:nvPr>
        </p:nvSpPr>
        <p:spPr>
          <a:xfrm>
            <a:off x="1161325" y="1736724"/>
            <a:ext cx="9864725" cy="3600837"/>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pPr>
              <a:defRPr/>
            </a:pPr>
            <a:fld id="{33E711D8-35CB-4614-B968-F4646DF76ADA}" type="slidenum">
              <a:rPr lang="nl-NL" smtClean="0"/>
              <a:pPr>
                <a:defRPr/>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accent1"/>
                </a:solidFill>
                <a:effectLst/>
                <a:uLnTx/>
                <a:uFillTx/>
                <a:latin typeface="Lato" panose="020F0502020204030203" pitchFamily="34" charset="0"/>
                <a:ea typeface="+mn-ea"/>
                <a:cs typeface="+mn-cs"/>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pPr>
              <a:defRPr/>
            </a:pPr>
            <a:r>
              <a:rPr lang="nl-NL" dirty="0">
                <a:latin typeface="Lato Light"/>
              </a:rPr>
              <a:t>Titel van je presentatie</a:t>
            </a:r>
          </a:p>
        </p:txBody>
      </p:sp>
      <p:sp>
        <p:nvSpPr>
          <p:cNvPr id="4" name="Tijdelijke aanduiding voor tekst 11">
            <a:extLst>
              <a:ext uri="{FF2B5EF4-FFF2-40B4-BE49-F238E27FC236}">
                <a16:creationId xmlns:a16="http://schemas.microsoft.com/office/drawing/2014/main" id="{65C657A1-FB61-DFA9-5F2F-D4FC6E7D97BE}"/>
              </a:ext>
            </a:extLst>
          </p:cNvPr>
          <p:cNvSpPr>
            <a:spLocks noGrp="1"/>
          </p:cNvSpPr>
          <p:nvPr>
            <p:ph type="body" sz="quarter" idx="28" hasCustomPrompt="1"/>
          </p:nvPr>
        </p:nvSpPr>
        <p:spPr>
          <a:xfrm>
            <a:off x="1164363" y="944563"/>
            <a:ext cx="9864000" cy="539749"/>
          </a:xfrm>
          <a:prstGeom prst="rect">
            <a:avLst/>
          </a:prstGeom>
        </p:spPr>
        <p:txBody>
          <a:bodyPr lIns="0" tIns="0" rIns="0" bIns="0">
            <a:noAutofit/>
          </a:bodyPr>
          <a:lstStyle>
            <a:lvl1pPr marL="0" indent="0">
              <a:lnSpc>
                <a:spcPts val="1400"/>
              </a:lnSpc>
              <a:buNone/>
              <a:defRPr sz="1050">
                <a:latin typeface="Lato Bold" panose="020F08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Figuur of tabel [</a:t>
            </a:r>
            <a:r>
              <a:rPr lang="nl-NL" dirty="0" err="1"/>
              <a:t>nr</a:t>
            </a:r>
            <a:r>
              <a:rPr lang="nl-NL" dirty="0"/>
              <a:t>]</a:t>
            </a:r>
            <a:br>
              <a:rPr lang="nl-NL" dirty="0"/>
            </a:br>
            <a:r>
              <a:rPr lang="nl-NL" dirty="0"/>
              <a:t>Titel van je tabel of figuur</a:t>
            </a:r>
          </a:p>
        </p:txBody>
      </p:sp>
      <p:sp>
        <p:nvSpPr>
          <p:cNvPr id="8" name="Tijdelijke aanduiding voor tekst 11">
            <a:extLst>
              <a:ext uri="{FF2B5EF4-FFF2-40B4-BE49-F238E27FC236}">
                <a16:creationId xmlns:a16="http://schemas.microsoft.com/office/drawing/2014/main" id="{393ABEC9-11F9-E831-F56B-C6F39E90B27A}"/>
              </a:ext>
            </a:extLst>
          </p:cNvPr>
          <p:cNvSpPr>
            <a:spLocks noGrp="1"/>
          </p:cNvSpPr>
          <p:nvPr>
            <p:ph type="body" sz="quarter" idx="30" hasCustomPrompt="1"/>
          </p:nvPr>
        </p:nvSpPr>
        <p:spPr>
          <a:xfrm>
            <a:off x="1162050" y="5351599"/>
            <a:ext cx="9864000" cy="306388"/>
          </a:xfrm>
          <a:prstGeom prst="rect">
            <a:avLst/>
          </a:prstGeom>
        </p:spPr>
        <p:txBody>
          <a:bodyPr lIns="90000" tIns="108000" rIns="90000">
            <a:noAutofit/>
          </a:bodyPr>
          <a:lstStyle>
            <a:lvl1pPr marL="0" indent="0">
              <a:lnSpc>
                <a:spcPts val="1200"/>
              </a:lnSpc>
              <a:buNone/>
              <a:defRPr sz="900">
                <a:latin typeface="+mn-lt"/>
              </a:defRPr>
            </a:lvl1pPr>
            <a:lvl2pPr marL="457200" indent="0">
              <a:buNone/>
              <a:defRPr/>
            </a:lvl2pPr>
            <a:lvl3pPr marL="914400" indent="0">
              <a:buNone/>
              <a:defRPr/>
            </a:lvl3pPr>
            <a:lvl4pPr marL="1371600" indent="0">
              <a:buNone/>
              <a:defRPr/>
            </a:lvl4pPr>
            <a:lvl5pPr marL="1828800" indent="0">
              <a:buNone/>
              <a:defRPr/>
            </a:lvl5pPr>
          </a:lstStyle>
          <a:p>
            <a:r>
              <a:rPr lang="nl-NL" dirty="0"/>
              <a:t>Bron: Mulier instituut, [dataset, vragenlijst], [datum].</a:t>
            </a:r>
          </a:p>
        </p:txBody>
      </p:sp>
      <p:sp>
        <p:nvSpPr>
          <p:cNvPr id="9" name="Graphic 13">
            <a:extLst>
              <a:ext uri="{FF2B5EF4-FFF2-40B4-BE49-F238E27FC236}">
                <a16:creationId xmlns:a16="http://schemas.microsoft.com/office/drawing/2014/main" id="{AAEA90A9-5878-B869-ACFC-BA9D5965D00F}"/>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72C5F"/>
              </a:solidFill>
              <a:effectLst/>
              <a:uLnTx/>
              <a:uFillTx/>
              <a:latin typeface="Lato Light"/>
              <a:ea typeface="+mn-ea"/>
              <a:cs typeface="+mn-cs"/>
            </a:endParaRPr>
          </a:p>
        </p:txBody>
      </p:sp>
      <p:cxnSp>
        <p:nvCxnSpPr>
          <p:cNvPr id="2" name="Rechte verbindingslijn 1">
            <a:extLst>
              <a:ext uri="{FF2B5EF4-FFF2-40B4-BE49-F238E27FC236}">
                <a16:creationId xmlns:a16="http://schemas.microsoft.com/office/drawing/2014/main" id="{21D3BA8D-C316-D06D-33FB-741CF8A49429}"/>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63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1775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46">
          <p15:clr>
            <a:srgbClr val="FBAE40"/>
          </p15:clr>
        </p15:guide>
        <p15:guide id="2" pos="733">
          <p15:clr>
            <a:srgbClr val="FBAE40"/>
          </p15:clr>
        </p15:guide>
        <p15:guide id="3" pos="6947">
          <p15:clr>
            <a:srgbClr val="FBAE40"/>
          </p15:clr>
        </p15:guide>
        <p15:guide id="4" orient="horz" pos="935">
          <p15:clr>
            <a:srgbClr val="FBAE40"/>
          </p15:clr>
        </p15:guide>
        <p15:guide id="5" orient="horz" pos="3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groot + bullets">
    <p:bg>
      <p:bgRef idx="1001">
        <a:schemeClr val="bg1"/>
      </p:bgRef>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C39CB97-6A79-3E75-E183-C9E66F42AAB2}"/>
              </a:ext>
            </a:extLst>
          </p:cNvPr>
          <p:cNvSpPr>
            <a:spLocks noGrp="1"/>
          </p:cNvSpPr>
          <p:nvPr>
            <p:ph type="pic" sz="quarter" idx="10"/>
          </p:nvPr>
        </p:nvSpPr>
        <p:spPr>
          <a:xfrm>
            <a:off x="0" y="0"/>
            <a:ext cx="12192000" cy="3429000"/>
          </a:xfrm>
          <a:prstGeom prst="rect">
            <a:avLst/>
          </a:prstGeom>
        </p:spPr>
        <p:txBody>
          <a:bodyPr/>
          <a:lstStyle/>
          <a:p>
            <a:r>
              <a:rPr lang="nl-NL"/>
              <a:t>Klik op het pictogram als u een afbeelding wilt toevoegen</a:t>
            </a:r>
          </a:p>
        </p:txBody>
      </p: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804872" y="3614568"/>
            <a:ext cx="10584255" cy="2050935"/>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2" name="Graphic 13">
            <a:extLst>
              <a:ext uri="{FF2B5EF4-FFF2-40B4-BE49-F238E27FC236}">
                <a16:creationId xmlns:a16="http://schemas.microsoft.com/office/drawing/2014/main" id="{A0773369-47EC-8214-7874-1205E7E3264E}"/>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6" name="Tijdelijke aanduiding voor dianummer 5">
            <a:extLst>
              <a:ext uri="{FF2B5EF4-FFF2-40B4-BE49-F238E27FC236}">
                <a16:creationId xmlns:a16="http://schemas.microsoft.com/office/drawing/2014/main" id="{F4FC27C1-0E51-7AA0-50E4-D8954ECFF2A3}"/>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7" name="Tekstvak 6">
            <a:extLst>
              <a:ext uri="{FF2B5EF4-FFF2-40B4-BE49-F238E27FC236}">
                <a16:creationId xmlns:a16="http://schemas.microsoft.com/office/drawing/2014/main" id="{49578925-C685-47C7-111B-9B16F84D76BE}"/>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8" name="Tijdelijke aanduiding voor voettekst 4">
            <a:extLst>
              <a:ext uri="{FF2B5EF4-FFF2-40B4-BE49-F238E27FC236}">
                <a16:creationId xmlns:a16="http://schemas.microsoft.com/office/drawing/2014/main" id="{C6DADD6A-2B3F-25DA-6D3A-2C1496747C79}"/>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nl-NL" dirty="0"/>
              <a:t>Titel van je presentatie</a:t>
            </a:r>
          </a:p>
        </p:txBody>
      </p:sp>
      <p:cxnSp>
        <p:nvCxnSpPr>
          <p:cNvPr id="10" name="Rechte verbindingslijn 9">
            <a:extLst>
              <a:ext uri="{FF2B5EF4-FFF2-40B4-BE49-F238E27FC236}">
                <a16:creationId xmlns:a16="http://schemas.microsoft.com/office/drawing/2014/main" id="{BC967460-3E2B-D6A2-04B7-D367871C7713}"/>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616682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p + Bullets + Foto">
    <p:bg>
      <p:bgRef idx="1001">
        <a:schemeClr val="bg1"/>
      </p:bgRef>
    </p:bg>
    <p:spTree>
      <p:nvGrpSpPr>
        <p:cNvPr id="1" name=""/>
        <p:cNvGrpSpPr/>
        <p:nvPr/>
      </p:nvGrpSpPr>
      <p:grpSpPr>
        <a:xfrm>
          <a:off x="0" y="0"/>
          <a:ext cx="0" cy="0"/>
          <a:chOff x="0" y="0"/>
          <a:chExt cx="0" cy="0"/>
        </a:xfrm>
      </p:grpSpPr>
      <p:sp>
        <p:nvSpPr>
          <p:cNvPr id="2" name="Tijdelijke aanduiding voor inhoud 4">
            <a:extLst>
              <a:ext uri="{FF2B5EF4-FFF2-40B4-BE49-F238E27FC236}">
                <a16:creationId xmlns:a16="http://schemas.microsoft.com/office/drawing/2014/main" id="{EEFEC8D1-9125-1A5E-AE24-56D34FAEF247}"/>
              </a:ext>
            </a:extLst>
          </p:cNvPr>
          <p:cNvSpPr>
            <a:spLocks noGrp="1"/>
          </p:cNvSpPr>
          <p:nvPr>
            <p:ph sz="quarter" idx="31"/>
          </p:nvPr>
        </p:nvSpPr>
        <p:spPr>
          <a:xfrm>
            <a:off x="6095999" y="945441"/>
            <a:ext cx="5291063" cy="4967996"/>
          </a:xfrm>
          <a:prstGeom prst="roundRect">
            <a:avLst>
              <a:gd name="adj" fmla="val 4395"/>
            </a:avLst>
          </a:prstGeom>
          <a:blipFill dpi="0" rotWithShape="1">
            <a:blip r:embed="rId2">
              <a:extLst>
                <a:ext uri="{28A0092B-C50C-407E-A947-70E740481C1C}">
                  <a14:useLocalDpi xmlns:a14="http://schemas.microsoft.com/office/drawing/2010/main" val="0"/>
                </a:ext>
              </a:extLst>
            </a:blip>
            <a:srcRect/>
            <a:stretch>
              <a:fillRect l="-9205" r="-9205"/>
            </a:stretch>
          </a:blipFill>
        </p:spPr>
        <p:txBody>
          <a:bodyPr/>
          <a:lstStyle>
            <a:lvl1pPr>
              <a:defRPr>
                <a:noFill/>
              </a:defRPr>
            </a:lvl1pPr>
          </a:lstStyle>
          <a:p>
            <a:pPr lvl="0"/>
            <a:r>
              <a:rPr lang="nl-NL"/>
              <a:t>Klikken om de tekststijl van het model te bewerken</a:t>
            </a:r>
          </a:p>
        </p:txBody>
      </p:sp>
      <p:sp>
        <p:nvSpPr>
          <p:cNvPr id="5" name="Tijdelijke aanduiding voor inhoud 2">
            <a:extLst>
              <a:ext uri="{FF2B5EF4-FFF2-40B4-BE49-F238E27FC236}">
                <a16:creationId xmlns:a16="http://schemas.microsoft.com/office/drawing/2014/main" id="{29C75BF2-5672-1A01-2AC9-165ABCF73405}"/>
              </a:ext>
            </a:extLst>
          </p:cNvPr>
          <p:cNvSpPr>
            <a:spLocks noGrp="1"/>
          </p:cNvSpPr>
          <p:nvPr>
            <p:ph sz="half" idx="1"/>
          </p:nvPr>
        </p:nvSpPr>
        <p:spPr>
          <a:xfrm>
            <a:off x="811541" y="1736725"/>
            <a:ext cx="4852660" cy="4176713"/>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7" name="Titel 1">
            <a:extLst>
              <a:ext uri="{FF2B5EF4-FFF2-40B4-BE49-F238E27FC236}">
                <a16:creationId xmlns:a16="http://schemas.microsoft.com/office/drawing/2014/main" id="{EF3FF0FF-389A-C197-4BD1-EFB48EC05900}"/>
              </a:ext>
            </a:extLst>
          </p:cNvPr>
          <p:cNvSpPr>
            <a:spLocks noGrp="1"/>
          </p:cNvSpPr>
          <p:nvPr>
            <p:ph type="title"/>
          </p:nvPr>
        </p:nvSpPr>
        <p:spPr>
          <a:xfrm>
            <a:off x="923929" y="945441"/>
            <a:ext cx="10465200" cy="226134"/>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8" name="Rechte verbindingslijn 7">
            <a:extLst>
              <a:ext uri="{FF2B5EF4-FFF2-40B4-BE49-F238E27FC236}">
                <a16:creationId xmlns:a16="http://schemas.microsoft.com/office/drawing/2014/main" id="{7F36D2F1-5AE8-D35B-7770-8A4BFE7CE911}"/>
              </a:ext>
              <a:ext uri="{C183D7F6-B498-43B3-948B-1728B52AA6E4}">
                <adec:decorative xmlns:adec="http://schemas.microsoft.com/office/drawing/2017/decorative" val="1"/>
              </a:ext>
            </a:extLst>
          </p:cNvPr>
          <p:cNvCxnSpPr>
            <a:cxnSpLocks/>
          </p:cNvCxnSpPr>
          <p:nvPr userDrawn="1"/>
        </p:nvCxnSpPr>
        <p:spPr>
          <a:xfrm>
            <a:off x="803274" y="945441"/>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4" name="Graphic 13">
            <a:extLst>
              <a:ext uri="{FF2B5EF4-FFF2-40B4-BE49-F238E27FC236}">
                <a16:creationId xmlns:a16="http://schemas.microsoft.com/office/drawing/2014/main" id="{F64DDBCF-DB68-718A-7E13-F693EA3C7852}"/>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9" name="Tijdelijke aanduiding voor dianummer 5">
            <a:extLst>
              <a:ext uri="{FF2B5EF4-FFF2-40B4-BE49-F238E27FC236}">
                <a16:creationId xmlns:a16="http://schemas.microsoft.com/office/drawing/2014/main" id="{BA48A473-B500-ED2F-B50C-D3A88F38C3EA}"/>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10" name="Tekstvak 9">
            <a:extLst>
              <a:ext uri="{FF2B5EF4-FFF2-40B4-BE49-F238E27FC236}">
                <a16:creationId xmlns:a16="http://schemas.microsoft.com/office/drawing/2014/main" id="{42F784E9-6415-5E33-C9BB-9CDFCDE46F23}"/>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11" name="Tijdelijke aanduiding voor voettekst 4">
            <a:extLst>
              <a:ext uri="{FF2B5EF4-FFF2-40B4-BE49-F238E27FC236}">
                <a16:creationId xmlns:a16="http://schemas.microsoft.com/office/drawing/2014/main" id="{69C71859-F060-3EAF-2481-70FD496218C4}"/>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15" name="Rechte verbindingslijn 14">
            <a:extLst>
              <a:ext uri="{FF2B5EF4-FFF2-40B4-BE49-F238E27FC236}">
                <a16:creationId xmlns:a16="http://schemas.microsoft.com/office/drawing/2014/main" id="{3110A273-9F22-573A-7924-234F8CE4BEF5}"/>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364549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guide id="2" pos="3840">
          <p15:clr>
            <a:srgbClr val="FBAE40"/>
          </p15:clr>
        </p15:guide>
        <p15:guide id="3" pos="3568">
          <p15:clr>
            <a:srgbClr val="FBAE40"/>
          </p15:clr>
        </p15:guide>
        <p15:guide id="4"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p+ 3 categorieën + foto's">
    <p:bg>
      <p:bgRef idx="1001">
        <a:schemeClr val="bg1"/>
      </p:bgRef>
    </p:bg>
    <p:spTree>
      <p:nvGrpSpPr>
        <p:cNvPr id="1" name=""/>
        <p:cNvGrpSpPr/>
        <p:nvPr/>
      </p:nvGrpSpPr>
      <p:grpSpPr>
        <a:xfrm>
          <a:off x="0" y="0"/>
          <a:ext cx="0" cy="0"/>
          <a:chOff x="0" y="0"/>
          <a:chExt cx="0" cy="0"/>
        </a:xfrm>
      </p:grpSpPr>
      <p:sp>
        <p:nvSpPr>
          <p:cNvPr id="2" name="Tijdelijke aanduiding voor inhoud 4">
            <a:extLst>
              <a:ext uri="{FF2B5EF4-FFF2-40B4-BE49-F238E27FC236}">
                <a16:creationId xmlns:a16="http://schemas.microsoft.com/office/drawing/2014/main" id="{EEFEC8D1-9125-1A5E-AE24-56D34FAEF247}"/>
              </a:ext>
            </a:extLst>
          </p:cNvPr>
          <p:cNvSpPr>
            <a:spLocks noGrp="1" noChangeAspect="1"/>
          </p:cNvSpPr>
          <p:nvPr>
            <p:ph sz="quarter" idx="31"/>
          </p:nvPr>
        </p:nvSpPr>
        <p:spPr>
          <a:xfrm>
            <a:off x="811543" y="1736724"/>
            <a:ext cx="3240000" cy="1854891"/>
          </a:xfrm>
          <a:prstGeom prst="roundRect">
            <a:avLst>
              <a:gd name="adj" fmla="val 4395"/>
            </a:avLst>
          </a:prstGeom>
          <a:blipFill dpi="0" rotWithShape="1">
            <a:blip r:embed="rId2">
              <a:extLst>
                <a:ext uri="{28A0092B-C50C-407E-A947-70E740481C1C}">
                  <a14:useLocalDpi xmlns:a14="http://schemas.microsoft.com/office/drawing/2010/main" val="0"/>
                </a:ext>
              </a:extLst>
            </a:blip>
            <a:srcRect/>
            <a:stretch>
              <a:fillRect l="-9205" r="-9205"/>
            </a:stretch>
          </a:blipFill>
        </p:spPr>
        <p:txBody>
          <a:bodyPr/>
          <a:lstStyle>
            <a:lvl1pPr>
              <a:defRPr>
                <a:noFill/>
              </a:defRPr>
            </a:lvl1pPr>
          </a:lstStyle>
          <a:p>
            <a:pPr lvl="0"/>
            <a:r>
              <a:rPr lang="nl-NL"/>
              <a:t>Klikken om de tekststijl van het model te bewerken</a:t>
            </a:r>
          </a:p>
        </p:txBody>
      </p:sp>
      <p:sp>
        <p:nvSpPr>
          <p:cNvPr id="15" name="Titel 1">
            <a:extLst>
              <a:ext uri="{FF2B5EF4-FFF2-40B4-BE49-F238E27FC236}">
                <a16:creationId xmlns:a16="http://schemas.microsoft.com/office/drawing/2014/main" id="{2D6C19A3-8534-4D51-12E5-C7DAAE9FEFCB}"/>
              </a:ext>
            </a:extLst>
          </p:cNvPr>
          <p:cNvSpPr>
            <a:spLocks noGrp="1"/>
          </p:cNvSpPr>
          <p:nvPr>
            <p:ph type="title"/>
          </p:nvPr>
        </p:nvSpPr>
        <p:spPr>
          <a:xfrm>
            <a:off x="923929" y="945441"/>
            <a:ext cx="10465200" cy="226134"/>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16" name="Rechte verbindingslijn 15">
            <a:extLst>
              <a:ext uri="{FF2B5EF4-FFF2-40B4-BE49-F238E27FC236}">
                <a16:creationId xmlns:a16="http://schemas.microsoft.com/office/drawing/2014/main" id="{5432ED90-122B-8F0A-0D2D-28B03D418E4E}"/>
              </a:ext>
              <a:ext uri="{C183D7F6-B498-43B3-948B-1728B52AA6E4}">
                <adec:decorative xmlns:adec="http://schemas.microsoft.com/office/drawing/2017/decorative" val="1"/>
              </a:ext>
            </a:extLst>
          </p:cNvPr>
          <p:cNvCxnSpPr>
            <a:cxnSpLocks/>
          </p:cNvCxnSpPr>
          <p:nvPr userDrawn="1"/>
        </p:nvCxnSpPr>
        <p:spPr>
          <a:xfrm>
            <a:off x="803274" y="945441"/>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7" name="Tijdelijke aanduiding voor inhoud 2">
            <a:extLst>
              <a:ext uri="{FF2B5EF4-FFF2-40B4-BE49-F238E27FC236}">
                <a16:creationId xmlns:a16="http://schemas.microsoft.com/office/drawing/2014/main" id="{22BDA263-8976-21F8-6037-271748BDBC3A}"/>
              </a:ext>
            </a:extLst>
          </p:cNvPr>
          <p:cNvSpPr>
            <a:spLocks noGrp="1"/>
          </p:cNvSpPr>
          <p:nvPr>
            <p:ph sz="half" idx="10" hasCustomPrompt="1"/>
          </p:nvPr>
        </p:nvSpPr>
        <p:spPr>
          <a:xfrm>
            <a:off x="811539" y="3766405"/>
            <a:ext cx="3240000" cy="485002"/>
          </a:xfrm>
          <a:prstGeom prst="rect">
            <a:avLst/>
          </a:prstGeom>
        </p:spPr>
        <p:txBody>
          <a:bodyPr>
            <a:noAutofit/>
          </a:bodyPr>
          <a:lstStyle>
            <a:lvl1pPr marL="0" indent="0">
              <a:lnSpc>
                <a:spcPts val="3600"/>
              </a:lnSpc>
              <a:buClr>
                <a:schemeClr val="accent1"/>
              </a:buClr>
              <a:buFont typeface="Courier New" panose="02070309020205020404" pitchFamily="49" charset="0"/>
              <a:buNone/>
              <a:defRPr sz="2400">
                <a:solidFill>
                  <a:schemeClr val="accent1"/>
                </a:solidFill>
                <a:latin typeface="MADE Tommy Soft Medium" panose="02000603000000020004" pitchFamily="50"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dirty="0"/>
              <a:t>Titel van </a:t>
            </a:r>
            <a:r>
              <a:rPr lang="nl-NL" dirty="0" err="1"/>
              <a:t>tekstvak</a:t>
            </a:r>
            <a:endParaRPr lang="nl-NL" dirty="0"/>
          </a:p>
        </p:txBody>
      </p:sp>
      <p:sp>
        <p:nvSpPr>
          <p:cNvPr id="21" name="Tijdelijke aanduiding voor inhoud 4">
            <a:extLst>
              <a:ext uri="{FF2B5EF4-FFF2-40B4-BE49-F238E27FC236}">
                <a16:creationId xmlns:a16="http://schemas.microsoft.com/office/drawing/2014/main" id="{A19494F5-9073-E6AA-D434-EE8584C2F753}"/>
              </a:ext>
            </a:extLst>
          </p:cNvPr>
          <p:cNvSpPr>
            <a:spLocks noGrp="1" noChangeAspect="1"/>
          </p:cNvSpPr>
          <p:nvPr>
            <p:ph sz="quarter" idx="33"/>
          </p:nvPr>
        </p:nvSpPr>
        <p:spPr>
          <a:xfrm>
            <a:off x="4476000" y="1736726"/>
            <a:ext cx="3240000" cy="1854891"/>
          </a:xfrm>
          <a:prstGeom prst="roundRect">
            <a:avLst>
              <a:gd name="adj" fmla="val 4395"/>
            </a:avLst>
          </a:prstGeom>
          <a:blipFill dpi="0" rotWithShape="1">
            <a:blip r:embed="rId2">
              <a:extLst>
                <a:ext uri="{28A0092B-C50C-407E-A947-70E740481C1C}">
                  <a14:useLocalDpi xmlns:a14="http://schemas.microsoft.com/office/drawing/2010/main" val="0"/>
                </a:ext>
              </a:extLst>
            </a:blip>
            <a:srcRect/>
            <a:stretch>
              <a:fillRect l="-9205" r="-9205"/>
            </a:stretch>
          </a:blipFill>
        </p:spPr>
        <p:txBody>
          <a:bodyPr/>
          <a:lstStyle>
            <a:lvl1pPr>
              <a:defRPr>
                <a:noFill/>
              </a:defRPr>
            </a:lvl1pPr>
          </a:lstStyle>
          <a:p>
            <a:pPr lvl="0"/>
            <a:r>
              <a:rPr lang="nl-NL"/>
              <a:t>Klikken om de tekststijl van het model te bewerken</a:t>
            </a:r>
          </a:p>
        </p:txBody>
      </p:sp>
      <p:sp>
        <p:nvSpPr>
          <p:cNvPr id="22" name="Tijdelijke aanduiding voor inhoud 2">
            <a:extLst>
              <a:ext uri="{FF2B5EF4-FFF2-40B4-BE49-F238E27FC236}">
                <a16:creationId xmlns:a16="http://schemas.microsoft.com/office/drawing/2014/main" id="{57812E6D-8A89-3BA3-B7D1-0F5F145FB6E1}"/>
              </a:ext>
            </a:extLst>
          </p:cNvPr>
          <p:cNvSpPr>
            <a:spLocks noGrp="1"/>
          </p:cNvSpPr>
          <p:nvPr>
            <p:ph sz="half" idx="34" hasCustomPrompt="1"/>
          </p:nvPr>
        </p:nvSpPr>
        <p:spPr>
          <a:xfrm>
            <a:off x="4475996" y="3766407"/>
            <a:ext cx="3240000" cy="485002"/>
          </a:xfrm>
          <a:prstGeom prst="rect">
            <a:avLst/>
          </a:prstGeom>
        </p:spPr>
        <p:txBody>
          <a:bodyPr>
            <a:noAutofit/>
          </a:bodyPr>
          <a:lstStyle>
            <a:lvl1pPr marL="0" indent="0">
              <a:lnSpc>
                <a:spcPts val="3600"/>
              </a:lnSpc>
              <a:buClr>
                <a:schemeClr val="accent1"/>
              </a:buClr>
              <a:buFont typeface="Courier New" panose="02070309020205020404" pitchFamily="49" charset="0"/>
              <a:buNone/>
              <a:defRPr sz="2400">
                <a:solidFill>
                  <a:schemeClr val="accent1"/>
                </a:solidFill>
                <a:latin typeface="MADE Tommy Soft Medium" panose="02000603000000020004" pitchFamily="50"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dirty="0"/>
              <a:t>Titel van </a:t>
            </a:r>
            <a:r>
              <a:rPr lang="nl-NL" dirty="0" err="1"/>
              <a:t>tekstvak</a:t>
            </a:r>
            <a:endParaRPr lang="nl-NL" dirty="0"/>
          </a:p>
        </p:txBody>
      </p:sp>
      <p:sp>
        <p:nvSpPr>
          <p:cNvPr id="24" name="Tijdelijke aanduiding voor inhoud 4">
            <a:extLst>
              <a:ext uri="{FF2B5EF4-FFF2-40B4-BE49-F238E27FC236}">
                <a16:creationId xmlns:a16="http://schemas.microsoft.com/office/drawing/2014/main" id="{8B347E20-EDC6-AF41-65E0-766A9A7A16CC}"/>
              </a:ext>
            </a:extLst>
          </p:cNvPr>
          <p:cNvSpPr>
            <a:spLocks noGrp="1" noChangeAspect="1"/>
          </p:cNvSpPr>
          <p:nvPr>
            <p:ph sz="quarter" idx="36"/>
          </p:nvPr>
        </p:nvSpPr>
        <p:spPr>
          <a:xfrm>
            <a:off x="8140457" y="1735847"/>
            <a:ext cx="3240000" cy="1854891"/>
          </a:xfrm>
          <a:prstGeom prst="roundRect">
            <a:avLst>
              <a:gd name="adj" fmla="val 4395"/>
            </a:avLst>
          </a:prstGeom>
          <a:blipFill dpi="0" rotWithShape="1">
            <a:blip r:embed="rId2">
              <a:extLst>
                <a:ext uri="{28A0092B-C50C-407E-A947-70E740481C1C}">
                  <a14:useLocalDpi xmlns:a14="http://schemas.microsoft.com/office/drawing/2010/main" val="0"/>
                </a:ext>
              </a:extLst>
            </a:blip>
            <a:srcRect/>
            <a:stretch>
              <a:fillRect l="-9205" r="-9205"/>
            </a:stretch>
          </a:blipFill>
        </p:spPr>
        <p:txBody>
          <a:bodyPr/>
          <a:lstStyle>
            <a:lvl1pPr>
              <a:defRPr>
                <a:noFill/>
              </a:defRPr>
            </a:lvl1pPr>
          </a:lstStyle>
          <a:p>
            <a:pPr lvl="0"/>
            <a:r>
              <a:rPr lang="nl-NL"/>
              <a:t>Klikken om de tekststijl van het model te bewerken</a:t>
            </a:r>
          </a:p>
        </p:txBody>
      </p:sp>
      <p:sp>
        <p:nvSpPr>
          <p:cNvPr id="25" name="Tijdelijke aanduiding voor inhoud 2">
            <a:extLst>
              <a:ext uri="{FF2B5EF4-FFF2-40B4-BE49-F238E27FC236}">
                <a16:creationId xmlns:a16="http://schemas.microsoft.com/office/drawing/2014/main" id="{E5EFBB51-062C-D88C-8A49-C278253FAA32}"/>
              </a:ext>
            </a:extLst>
          </p:cNvPr>
          <p:cNvSpPr>
            <a:spLocks noGrp="1"/>
          </p:cNvSpPr>
          <p:nvPr>
            <p:ph sz="half" idx="37" hasCustomPrompt="1"/>
          </p:nvPr>
        </p:nvSpPr>
        <p:spPr>
          <a:xfrm>
            <a:off x="8140453" y="3765528"/>
            <a:ext cx="3240000" cy="485002"/>
          </a:xfrm>
          <a:prstGeom prst="rect">
            <a:avLst/>
          </a:prstGeom>
        </p:spPr>
        <p:txBody>
          <a:bodyPr>
            <a:noAutofit/>
          </a:bodyPr>
          <a:lstStyle>
            <a:lvl1pPr marL="0" indent="0">
              <a:lnSpc>
                <a:spcPts val="3600"/>
              </a:lnSpc>
              <a:buClr>
                <a:schemeClr val="accent1"/>
              </a:buClr>
              <a:buFont typeface="Courier New" panose="02070309020205020404" pitchFamily="49" charset="0"/>
              <a:buNone/>
              <a:defRPr sz="2400">
                <a:solidFill>
                  <a:schemeClr val="accent1"/>
                </a:solidFill>
                <a:latin typeface="MADE Tommy Soft Medium" panose="02000603000000020004" pitchFamily="50"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dirty="0"/>
              <a:t>Titel van </a:t>
            </a:r>
            <a:r>
              <a:rPr lang="nl-NL" dirty="0" err="1"/>
              <a:t>tekstvak</a:t>
            </a:r>
            <a:endParaRPr lang="nl-NL" dirty="0"/>
          </a:p>
        </p:txBody>
      </p:sp>
      <p:sp>
        <p:nvSpPr>
          <p:cNvPr id="3" name="Graphic 13">
            <a:extLst>
              <a:ext uri="{FF2B5EF4-FFF2-40B4-BE49-F238E27FC236}">
                <a16:creationId xmlns:a16="http://schemas.microsoft.com/office/drawing/2014/main" id="{00084BD4-278F-7E22-CE80-14F1F3BC357D}"/>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4" name="Tijdelijke aanduiding voor dianummer 5">
            <a:extLst>
              <a:ext uri="{FF2B5EF4-FFF2-40B4-BE49-F238E27FC236}">
                <a16:creationId xmlns:a16="http://schemas.microsoft.com/office/drawing/2014/main" id="{17C17EFA-48D6-D4B8-1B73-DAE9B946F662}"/>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5" name="Tekstvak 4">
            <a:extLst>
              <a:ext uri="{FF2B5EF4-FFF2-40B4-BE49-F238E27FC236}">
                <a16:creationId xmlns:a16="http://schemas.microsoft.com/office/drawing/2014/main" id="{00BC3D03-2447-984B-D26C-3C8A9F49BAAB}"/>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7EFFCA1E-D716-DCF6-0696-E1EF7D4E8B34}"/>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8" name="Rechte verbindingslijn 7">
            <a:extLst>
              <a:ext uri="{FF2B5EF4-FFF2-40B4-BE49-F238E27FC236}">
                <a16:creationId xmlns:a16="http://schemas.microsoft.com/office/drawing/2014/main" id="{5010E331-14F8-15B5-E0BE-346957D7B8B9}"/>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10" name="Tijdelijke aanduiding voor tekst 9">
            <a:extLst>
              <a:ext uri="{FF2B5EF4-FFF2-40B4-BE49-F238E27FC236}">
                <a16:creationId xmlns:a16="http://schemas.microsoft.com/office/drawing/2014/main" id="{1FCA7B13-D316-2AC5-C984-2721B8AE92B7}"/>
              </a:ext>
            </a:extLst>
          </p:cNvPr>
          <p:cNvSpPr>
            <a:spLocks noGrp="1"/>
          </p:cNvSpPr>
          <p:nvPr>
            <p:ph type="body" sz="quarter" idx="38"/>
          </p:nvPr>
        </p:nvSpPr>
        <p:spPr>
          <a:xfrm>
            <a:off x="811539" y="4326617"/>
            <a:ext cx="3240088" cy="1585942"/>
          </a:xfrm>
          <a:prstGeom prst="rect">
            <a:avLst/>
          </a:prstGeom>
        </p:spPr>
        <p:txBody>
          <a:bodyPr/>
          <a:lstStyle>
            <a:lvl1pPr>
              <a:lnSpc>
                <a:spcPts val="2000"/>
              </a:lnSpc>
              <a:defRPr sz="1600">
                <a:solidFill>
                  <a:schemeClr val="accent1"/>
                </a:solidFill>
              </a:defRPr>
            </a:lvl1pPr>
            <a:lvl2pPr>
              <a:defRPr sz="1400"/>
            </a:lvl2pPr>
            <a:lvl3pPr>
              <a:defRPr sz="1400"/>
            </a:lvl3pPr>
            <a:lvl4pPr>
              <a:defRPr sz="1400"/>
            </a:lvl4pPr>
            <a:lvl5pPr>
              <a:defRPr sz="1400"/>
            </a:lvl5pPr>
          </a:lstStyle>
          <a:p>
            <a:pPr lvl="0"/>
            <a:r>
              <a:rPr lang="nl-NL"/>
              <a:t>Klikken om de tekststijl van het model te bewerken</a:t>
            </a:r>
          </a:p>
        </p:txBody>
      </p:sp>
      <p:sp>
        <p:nvSpPr>
          <p:cNvPr id="11" name="Tijdelijke aanduiding voor tekst 9">
            <a:extLst>
              <a:ext uri="{FF2B5EF4-FFF2-40B4-BE49-F238E27FC236}">
                <a16:creationId xmlns:a16="http://schemas.microsoft.com/office/drawing/2014/main" id="{EAEBA92E-2520-6B6D-B208-866D0DB99479}"/>
              </a:ext>
            </a:extLst>
          </p:cNvPr>
          <p:cNvSpPr>
            <a:spLocks noGrp="1"/>
          </p:cNvSpPr>
          <p:nvPr>
            <p:ph type="body" sz="quarter" idx="39"/>
          </p:nvPr>
        </p:nvSpPr>
        <p:spPr>
          <a:xfrm>
            <a:off x="4475952" y="4326363"/>
            <a:ext cx="3240088" cy="1585942"/>
          </a:xfrm>
          <a:prstGeom prst="rect">
            <a:avLst/>
          </a:prstGeom>
        </p:spPr>
        <p:txBody>
          <a:bodyPr/>
          <a:lstStyle>
            <a:lvl1pPr>
              <a:lnSpc>
                <a:spcPts val="2000"/>
              </a:lnSpc>
              <a:defRPr sz="1600">
                <a:solidFill>
                  <a:schemeClr val="accent1"/>
                </a:solidFill>
              </a:defRPr>
            </a:lvl1pPr>
            <a:lvl2pPr>
              <a:defRPr sz="1400"/>
            </a:lvl2pPr>
            <a:lvl3pPr>
              <a:defRPr sz="1400"/>
            </a:lvl3pPr>
            <a:lvl4pPr>
              <a:defRPr sz="1400"/>
            </a:lvl4pPr>
            <a:lvl5pPr>
              <a:defRPr sz="1400"/>
            </a:lvl5pPr>
          </a:lstStyle>
          <a:p>
            <a:pPr lvl="0"/>
            <a:r>
              <a:rPr lang="nl-NL"/>
              <a:t>Klikken om de tekststijl van het model te bewerken</a:t>
            </a:r>
          </a:p>
        </p:txBody>
      </p:sp>
      <p:sp>
        <p:nvSpPr>
          <p:cNvPr id="12" name="Tijdelijke aanduiding voor tekst 9">
            <a:extLst>
              <a:ext uri="{FF2B5EF4-FFF2-40B4-BE49-F238E27FC236}">
                <a16:creationId xmlns:a16="http://schemas.microsoft.com/office/drawing/2014/main" id="{9BA53CA6-8DAD-AB48-3175-E76DD4703311}"/>
              </a:ext>
            </a:extLst>
          </p:cNvPr>
          <p:cNvSpPr>
            <a:spLocks noGrp="1"/>
          </p:cNvSpPr>
          <p:nvPr>
            <p:ph type="body" sz="quarter" idx="40"/>
          </p:nvPr>
        </p:nvSpPr>
        <p:spPr>
          <a:xfrm>
            <a:off x="8149041" y="4326363"/>
            <a:ext cx="3240088" cy="1585942"/>
          </a:xfrm>
          <a:prstGeom prst="rect">
            <a:avLst/>
          </a:prstGeom>
        </p:spPr>
        <p:txBody>
          <a:bodyPr/>
          <a:lstStyle>
            <a:lvl1pPr>
              <a:lnSpc>
                <a:spcPts val="2000"/>
              </a:lnSpc>
              <a:defRPr sz="1600">
                <a:solidFill>
                  <a:schemeClr val="accent1"/>
                </a:solidFill>
              </a:defRPr>
            </a:lvl1pPr>
            <a:lvl2pPr>
              <a:defRPr sz="1400"/>
            </a:lvl2pPr>
            <a:lvl3pPr>
              <a:defRPr sz="1400"/>
            </a:lvl3pPr>
            <a:lvl4pPr>
              <a:defRPr sz="1400"/>
            </a:lvl4pPr>
            <a:lvl5pPr>
              <a:defRPr sz="1400"/>
            </a:lvl5pPr>
          </a:lstStyle>
          <a:p>
            <a:pPr lvl="0"/>
            <a:r>
              <a:rPr lang="nl-NL"/>
              <a:t>Klikken om de tekststijl van het model te bewerken</a:t>
            </a:r>
          </a:p>
        </p:txBody>
      </p:sp>
    </p:spTree>
    <p:extLst>
      <p:ext uri="{BB962C8B-B14F-4D97-AF65-F5344CB8AC3E}">
        <p14:creationId xmlns:p14="http://schemas.microsoft.com/office/powerpoint/2010/main" val="2283712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guide id="2" pos="3953">
          <p15:clr>
            <a:srgbClr val="FBAE40"/>
          </p15:clr>
        </p15:guide>
        <p15:guide id="3" pos="3727">
          <p15:clr>
            <a:srgbClr val="FBAE4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tegoriën met iconen">
    <p:bg>
      <p:bgRef idx="1001">
        <a:schemeClr val="bg1"/>
      </p:bgRef>
    </p:bg>
    <p:spTree>
      <p:nvGrpSpPr>
        <p:cNvPr id="1" name=""/>
        <p:cNvGrpSpPr/>
        <p:nvPr/>
      </p:nvGrpSpPr>
      <p:grpSpPr>
        <a:xfrm>
          <a:off x="0" y="0"/>
          <a:ext cx="0" cy="0"/>
          <a:chOff x="0" y="0"/>
          <a:chExt cx="0" cy="0"/>
        </a:xfrm>
      </p:grpSpPr>
      <p:sp>
        <p:nvSpPr>
          <p:cNvPr id="9" name="Graphic 13">
            <a:extLst>
              <a:ext uri="{FF2B5EF4-FFF2-40B4-BE49-F238E27FC236}">
                <a16:creationId xmlns:a16="http://schemas.microsoft.com/office/drawing/2014/main" id="{655D0586-D904-D9B7-1E47-E7927BCF7F89}"/>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2" name="Tijdelijke aanduiding voor dianummer 5">
            <a:extLst>
              <a:ext uri="{FF2B5EF4-FFF2-40B4-BE49-F238E27FC236}">
                <a16:creationId xmlns:a16="http://schemas.microsoft.com/office/drawing/2014/main" id="{8A5FD40B-0B7C-BC5B-6BA1-DC18DB4F794D}"/>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3" name="Tekstvak 2">
            <a:extLst>
              <a:ext uri="{FF2B5EF4-FFF2-40B4-BE49-F238E27FC236}">
                <a16:creationId xmlns:a16="http://schemas.microsoft.com/office/drawing/2014/main" id="{B460D32C-6944-D2F6-B9AF-96810491D7C6}"/>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4" name="Tijdelijke aanduiding voor voettekst 4">
            <a:extLst>
              <a:ext uri="{FF2B5EF4-FFF2-40B4-BE49-F238E27FC236}">
                <a16:creationId xmlns:a16="http://schemas.microsoft.com/office/drawing/2014/main" id="{36A520C3-8F68-3D91-9E02-EA17D9A05799}"/>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5" name="Rechte verbindingslijn 4">
            <a:extLst>
              <a:ext uri="{FF2B5EF4-FFF2-40B4-BE49-F238E27FC236}">
                <a16:creationId xmlns:a16="http://schemas.microsoft.com/office/drawing/2014/main" id="{9C8321D1-863C-8FEC-7C87-F39BC103A651}"/>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6350">
            <a:solidFill>
              <a:schemeClr val="accent2"/>
            </a:solidFill>
          </a:ln>
        </p:spPr>
        <p:style>
          <a:lnRef idx="1">
            <a:schemeClr val="accent5"/>
          </a:lnRef>
          <a:fillRef idx="0">
            <a:schemeClr val="accent5"/>
          </a:fillRef>
          <a:effectRef idx="0">
            <a:schemeClr val="accent5"/>
          </a:effectRef>
          <a:fontRef idx="minor">
            <a:schemeClr val="tx1"/>
          </a:fontRef>
        </p:style>
      </p:cxnSp>
      <p:sp>
        <p:nvSpPr>
          <p:cNvPr id="6" name="Tijdelijke aanduiding voor tekst 2">
            <a:extLst>
              <a:ext uri="{FF2B5EF4-FFF2-40B4-BE49-F238E27FC236}">
                <a16:creationId xmlns:a16="http://schemas.microsoft.com/office/drawing/2014/main" id="{EE343A69-FA9C-A633-A1D4-93F75FE8A4EA}"/>
              </a:ext>
            </a:extLst>
          </p:cNvPr>
          <p:cNvSpPr>
            <a:spLocks noGrp="1"/>
          </p:cNvSpPr>
          <p:nvPr>
            <p:ph type="body" idx="1" hasCustomPrompt="1"/>
          </p:nvPr>
        </p:nvSpPr>
        <p:spPr>
          <a:xfrm>
            <a:off x="6207883" y="4627897"/>
            <a:ext cx="2362115" cy="365125"/>
          </a:xfrm>
          <a:prstGeom prst="rect">
            <a:avLst/>
          </a:prstGeom>
        </p:spPr>
        <p:txBody>
          <a:bodyPr anchor="b" anchorCtr="0">
            <a:noAutofit/>
          </a:bodyPr>
          <a:lstStyle>
            <a:lvl1pPr marL="0" indent="0" algn="ctr">
              <a:buNone/>
              <a:defRPr sz="2400" b="0">
                <a:solidFill>
                  <a:schemeClr val="accent1"/>
                </a:solidFill>
                <a:latin typeface="Lato Regular"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Categorie 4</a:t>
            </a:r>
          </a:p>
        </p:txBody>
      </p:sp>
      <p:sp>
        <p:nvSpPr>
          <p:cNvPr id="7" name="Tijdelijke aanduiding voor tekst 2">
            <a:extLst>
              <a:ext uri="{FF2B5EF4-FFF2-40B4-BE49-F238E27FC236}">
                <a16:creationId xmlns:a16="http://schemas.microsoft.com/office/drawing/2014/main" id="{214873E0-E486-B499-B92E-A709BD99B059}"/>
              </a:ext>
            </a:extLst>
          </p:cNvPr>
          <p:cNvSpPr>
            <a:spLocks noGrp="1"/>
          </p:cNvSpPr>
          <p:nvPr>
            <p:ph type="body" idx="14" hasCustomPrompt="1"/>
          </p:nvPr>
        </p:nvSpPr>
        <p:spPr>
          <a:xfrm>
            <a:off x="3150149" y="4627897"/>
            <a:ext cx="2371127" cy="380771"/>
          </a:xfrm>
          <a:prstGeom prst="rect">
            <a:avLst/>
          </a:prstGeom>
        </p:spPr>
        <p:txBody>
          <a:bodyPr anchor="b" anchorCtr="0">
            <a:noAutofit/>
          </a:bodyPr>
          <a:lstStyle>
            <a:lvl1pPr marL="0" indent="0" algn="ctr">
              <a:buNone/>
              <a:defRPr sz="2400" b="0">
                <a:solidFill>
                  <a:schemeClr val="accent1"/>
                </a:solidFill>
                <a:latin typeface="Lato Regular"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Categorie 3</a:t>
            </a:r>
          </a:p>
        </p:txBody>
      </p:sp>
      <p:cxnSp>
        <p:nvCxnSpPr>
          <p:cNvPr id="10" name="Rechte verbindingslijn 9">
            <a:extLst>
              <a:ext uri="{FF2B5EF4-FFF2-40B4-BE49-F238E27FC236}">
                <a16:creationId xmlns:a16="http://schemas.microsoft.com/office/drawing/2014/main" id="{EDF516F4-0F1D-F02B-EAF3-F193920E7772}"/>
              </a:ext>
            </a:extLst>
          </p:cNvPr>
          <p:cNvCxnSpPr>
            <a:cxnSpLocks/>
          </p:cNvCxnSpPr>
          <p:nvPr userDrawn="1"/>
        </p:nvCxnSpPr>
        <p:spPr>
          <a:xfrm flipV="1">
            <a:off x="3149980" y="3429000"/>
            <a:ext cx="5428214" cy="13297"/>
          </a:xfrm>
          <a:prstGeom prst="line">
            <a:avLst/>
          </a:prstGeom>
          <a:ln w="12700">
            <a:solidFill>
              <a:schemeClr val="accent2"/>
            </a:solidFill>
          </a:ln>
        </p:spPr>
        <p:style>
          <a:lnRef idx="1">
            <a:schemeClr val="accent5"/>
          </a:lnRef>
          <a:fillRef idx="0">
            <a:schemeClr val="accent5"/>
          </a:fillRef>
          <a:effectRef idx="0">
            <a:schemeClr val="accent5"/>
          </a:effectRef>
          <a:fontRef idx="minor">
            <a:schemeClr val="tx1"/>
          </a:fontRef>
        </p:style>
      </p:cxnSp>
      <p:sp>
        <p:nvSpPr>
          <p:cNvPr id="13" name="Tijdelijke aanduiding voor tekst 2">
            <a:extLst>
              <a:ext uri="{FF2B5EF4-FFF2-40B4-BE49-F238E27FC236}">
                <a16:creationId xmlns:a16="http://schemas.microsoft.com/office/drawing/2014/main" id="{B3B49C13-6845-4E30-1200-64B393D9A5DF}"/>
              </a:ext>
            </a:extLst>
          </p:cNvPr>
          <p:cNvSpPr>
            <a:spLocks noGrp="1"/>
          </p:cNvSpPr>
          <p:nvPr>
            <p:ph type="body" idx="19" hasCustomPrompt="1"/>
          </p:nvPr>
        </p:nvSpPr>
        <p:spPr>
          <a:xfrm>
            <a:off x="6207714" y="2862569"/>
            <a:ext cx="2362115" cy="365125"/>
          </a:xfrm>
          <a:prstGeom prst="rect">
            <a:avLst/>
          </a:prstGeom>
        </p:spPr>
        <p:txBody>
          <a:bodyPr anchor="b" anchorCtr="0">
            <a:noAutofit/>
          </a:bodyPr>
          <a:lstStyle>
            <a:lvl1pPr marL="0" indent="0" algn="ctr">
              <a:buNone/>
              <a:defRPr sz="2400" b="0">
                <a:solidFill>
                  <a:schemeClr val="accent1"/>
                </a:solidFill>
                <a:latin typeface="Lato Regular"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Categorie 2</a:t>
            </a:r>
          </a:p>
        </p:txBody>
      </p:sp>
      <p:sp>
        <p:nvSpPr>
          <p:cNvPr id="14" name="Tijdelijke aanduiding voor tekst 2">
            <a:extLst>
              <a:ext uri="{FF2B5EF4-FFF2-40B4-BE49-F238E27FC236}">
                <a16:creationId xmlns:a16="http://schemas.microsoft.com/office/drawing/2014/main" id="{781F2C11-AD60-D9ED-74D7-EF83B7DFC6EB}"/>
              </a:ext>
            </a:extLst>
          </p:cNvPr>
          <p:cNvSpPr>
            <a:spLocks noGrp="1"/>
          </p:cNvSpPr>
          <p:nvPr>
            <p:ph type="body" idx="20" hasCustomPrompt="1"/>
          </p:nvPr>
        </p:nvSpPr>
        <p:spPr>
          <a:xfrm>
            <a:off x="3149980" y="2862569"/>
            <a:ext cx="2371127" cy="380771"/>
          </a:xfrm>
          <a:prstGeom prst="rect">
            <a:avLst/>
          </a:prstGeom>
        </p:spPr>
        <p:txBody>
          <a:bodyPr anchor="b" anchorCtr="0">
            <a:noAutofit/>
          </a:bodyPr>
          <a:lstStyle>
            <a:lvl1pPr marL="0" indent="0" algn="ctr">
              <a:buNone/>
              <a:defRPr sz="2400" b="0">
                <a:solidFill>
                  <a:schemeClr val="accent1"/>
                </a:solidFill>
                <a:latin typeface="Lato Regular"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Categorie 1</a:t>
            </a:r>
          </a:p>
        </p:txBody>
      </p:sp>
      <p:sp>
        <p:nvSpPr>
          <p:cNvPr id="15" name="Tijdelijke aanduiding voor inhoud 22">
            <a:extLst>
              <a:ext uri="{FF2B5EF4-FFF2-40B4-BE49-F238E27FC236}">
                <a16:creationId xmlns:a16="http://schemas.microsoft.com/office/drawing/2014/main" id="{6942EBDB-5AA5-DFFB-258B-01382455ABD7}"/>
              </a:ext>
            </a:extLst>
          </p:cNvPr>
          <p:cNvSpPr>
            <a:spLocks noGrp="1"/>
          </p:cNvSpPr>
          <p:nvPr>
            <p:ph sz="quarter" idx="21"/>
          </p:nvPr>
        </p:nvSpPr>
        <p:spPr>
          <a:xfrm>
            <a:off x="3868024" y="1862420"/>
            <a:ext cx="935037" cy="936000"/>
          </a:xfrm>
          <a:prstGeom prst="rect">
            <a:avLst/>
          </a:prstGeom>
        </p:spPr>
        <p:txBody>
          <a:bodyPr/>
          <a:lstStyle>
            <a:lvl1pPr>
              <a:defRPr>
                <a:solidFill>
                  <a:schemeClr val="accent1"/>
                </a:solidFill>
              </a:defRPr>
            </a:lvl1pPr>
          </a:lstStyle>
          <a:p>
            <a:pPr lvl="0"/>
            <a:r>
              <a:rPr lang="nl-NL"/>
              <a:t>Klikken om de tekststijl van het model te bewerken</a:t>
            </a:r>
          </a:p>
        </p:txBody>
      </p:sp>
      <p:sp>
        <p:nvSpPr>
          <p:cNvPr id="16" name="Tijdelijke aanduiding voor inhoud 22">
            <a:extLst>
              <a:ext uri="{FF2B5EF4-FFF2-40B4-BE49-F238E27FC236}">
                <a16:creationId xmlns:a16="http://schemas.microsoft.com/office/drawing/2014/main" id="{CD90D7C0-92F2-9166-4D9F-5051B771C1BA}"/>
              </a:ext>
            </a:extLst>
          </p:cNvPr>
          <p:cNvSpPr>
            <a:spLocks noGrp="1"/>
          </p:cNvSpPr>
          <p:nvPr>
            <p:ph sz="quarter" idx="22"/>
          </p:nvPr>
        </p:nvSpPr>
        <p:spPr>
          <a:xfrm>
            <a:off x="6919903" y="1846774"/>
            <a:ext cx="935037" cy="936000"/>
          </a:xfrm>
          <a:prstGeom prst="rect">
            <a:avLst/>
          </a:prstGeom>
        </p:spPr>
        <p:txBody>
          <a:bodyPr/>
          <a:lstStyle>
            <a:lvl1pPr>
              <a:defRPr>
                <a:solidFill>
                  <a:schemeClr val="accent1"/>
                </a:solidFill>
              </a:defRPr>
            </a:lvl1pPr>
          </a:lstStyle>
          <a:p>
            <a:pPr lvl="0"/>
            <a:r>
              <a:rPr lang="nl-NL"/>
              <a:t>Klikken om de tekststijl van het model te bewerken</a:t>
            </a:r>
          </a:p>
        </p:txBody>
      </p:sp>
      <p:sp>
        <p:nvSpPr>
          <p:cNvPr id="17" name="Tijdelijke aanduiding voor inhoud 22">
            <a:extLst>
              <a:ext uri="{FF2B5EF4-FFF2-40B4-BE49-F238E27FC236}">
                <a16:creationId xmlns:a16="http://schemas.microsoft.com/office/drawing/2014/main" id="{D34D81FC-882D-9C2B-2077-0C62B1B221C1}"/>
              </a:ext>
            </a:extLst>
          </p:cNvPr>
          <p:cNvSpPr>
            <a:spLocks noGrp="1"/>
          </p:cNvSpPr>
          <p:nvPr>
            <p:ph sz="quarter" idx="23"/>
          </p:nvPr>
        </p:nvSpPr>
        <p:spPr>
          <a:xfrm>
            <a:off x="3796315" y="3631499"/>
            <a:ext cx="935037" cy="936000"/>
          </a:xfrm>
          <a:prstGeom prst="rect">
            <a:avLst/>
          </a:prstGeom>
        </p:spPr>
        <p:txBody>
          <a:bodyPr/>
          <a:lstStyle>
            <a:lvl1pPr>
              <a:defRPr>
                <a:solidFill>
                  <a:schemeClr val="accent1"/>
                </a:solidFill>
              </a:defRPr>
            </a:lvl1pPr>
          </a:lstStyle>
          <a:p>
            <a:pPr lvl="0"/>
            <a:r>
              <a:rPr lang="nl-NL"/>
              <a:t>Klikken om de tekststijl van het model te bewerken</a:t>
            </a:r>
          </a:p>
        </p:txBody>
      </p:sp>
      <p:sp>
        <p:nvSpPr>
          <p:cNvPr id="18" name="Tijdelijke aanduiding voor inhoud 22">
            <a:extLst>
              <a:ext uri="{FF2B5EF4-FFF2-40B4-BE49-F238E27FC236}">
                <a16:creationId xmlns:a16="http://schemas.microsoft.com/office/drawing/2014/main" id="{6473C825-AD74-BD1D-56E5-DC89CF9DC65F}"/>
              </a:ext>
            </a:extLst>
          </p:cNvPr>
          <p:cNvSpPr>
            <a:spLocks noGrp="1"/>
          </p:cNvSpPr>
          <p:nvPr>
            <p:ph sz="quarter" idx="24"/>
          </p:nvPr>
        </p:nvSpPr>
        <p:spPr>
          <a:xfrm>
            <a:off x="6919903" y="3613447"/>
            <a:ext cx="935037" cy="936000"/>
          </a:xfrm>
          <a:prstGeom prst="rect">
            <a:avLst/>
          </a:prstGeom>
        </p:spPr>
        <p:txBody>
          <a:bodyPr/>
          <a:lstStyle>
            <a:lvl1pPr>
              <a:defRPr>
                <a:solidFill>
                  <a:schemeClr val="accent1"/>
                </a:solidFill>
              </a:defRPr>
            </a:lvl1pPr>
          </a:lstStyle>
          <a:p>
            <a:pPr lvl="0"/>
            <a:r>
              <a:rPr lang="nl-NL"/>
              <a:t>Klikken om de tekststijl van het model te bewerken</a:t>
            </a:r>
          </a:p>
        </p:txBody>
      </p:sp>
      <p:sp>
        <p:nvSpPr>
          <p:cNvPr id="20" name="Titel 1">
            <a:extLst>
              <a:ext uri="{FF2B5EF4-FFF2-40B4-BE49-F238E27FC236}">
                <a16:creationId xmlns:a16="http://schemas.microsoft.com/office/drawing/2014/main" id="{52E85D24-20F8-10A0-817E-40E531027ACF}"/>
              </a:ext>
            </a:extLst>
          </p:cNvPr>
          <p:cNvSpPr>
            <a:spLocks noGrp="1"/>
          </p:cNvSpPr>
          <p:nvPr>
            <p:ph type="title"/>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21" name="Rechte verbindingslijn 20">
            <a:extLst>
              <a:ext uri="{FF2B5EF4-FFF2-40B4-BE49-F238E27FC236}">
                <a16:creationId xmlns:a16="http://schemas.microsoft.com/office/drawing/2014/main" id="{A5B38A5E-D636-C665-AE26-684F4F6361CE}"/>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329647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p + Voetswoosh">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862724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_met_voetswoosh">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63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3061124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76831"/>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hterblad">
    <p:bg>
      <p:bgPr>
        <a:solidFill>
          <a:srgbClr val="FFC98C"/>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9B5A349D-89AF-E86A-62D0-50DC2DE3143D}"/>
              </a:ext>
            </a:extLst>
          </p:cNvPr>
          <p:cNvSpPr txBox="1"/>
          <p:nvPr userDrawn="1"/>
        </p:nvSpPr>
        <p:spPr>
          <a:xfrm>
            <a:off x="813585" y="3724011"/>
            <a:ext cx="4614200" cy="49244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MADE Tommy Soft Medium" panose="02000603000000020004" pitchFamily="50" charset="0"/>
                <a:ea typeface="+mn-ea"/>
                <a:cs typeface="+mn-cs"/>
              </a:rPr>
              <a:t>Zijn er nog vragen?</a:t>
            </a:r>
          </a:p>
        </p:txBody>
      </p:sp>
      <p:sp>
        <p:nvSpPr>
          <p:cNvPr id="64" name="Graphic 5">
            <a:extLst>
              <a:ext uri="{FF2B5EF4-FFF2-40B4-BE49-F238E27FC236}">
                <a16:creationId xmlns:a16="http://schemas.microsoft.com/office/drawing/2014/main" id="{2E191E9F-7431-C10B-077C-F101A3612DA3}"/>
              </a:ext>
              <a:ext uri="{C183D7F6-B498-43B3-948B-1728B52AA6E4}">
                <adec:decorative xmlns:adec="http://schemas.microsoft.com/office/drawing/2017/decorative" val="1"/>
              </a:ext>
            </a:extLst>
          </p:cNvPr>
          <p:cNvSpPr/>
          <p:nvPr userDrawn="1"/>
        </p:nvSpPr>
        <p:spPr>
          <a:xfrm>
            <a:off x="4373749" y="-4119"/>
            <a:ext cx="7837491" cy="6857215"/>
          </a:xfrm>
          <a:custGeom>
            <a:avLst/>
            <a:gdLst>
              <a:gd name="connsiteX0" fmla="*/ 7504137 w 7837491"/>
              <a:gd name="connsiteY0" fmla="*/ 6062041 h 6857215"/>
              <a:gd name="connsiteX1" fmla="*/ 6652411 w 7837491"/>
              <a:gd name="connsiteY1" fmla="*/ 5771834 h 6857215"/>
              <a:gd name="connsiteX2" fmla="*/ 5365082 w 7837491"/>
              <a:gd name="connsiteY2" fmla="*/ 5806091 h 6857215"/>
              <a:gd name="connsiteX3" fmla="*/ 4103968 w 7837491"/>
              <a:gd name="connsiteY3" fmla="*/ 5756144 h 6857215"/>
              <a:gd name="connsiteX4" fmla="*/ 3969358 w 7837491"/>
              <a:gd name="connsiteY4" fmla="*/ 5144873 h 6857215"/>
              <a:gd name="connsiteX5" fmla="*/ 3823437 w 7837491"/>
              <a:gd name="connsiteY5" fmla="*/ 4148992 h 6857215"/>
              <a:gd name="connsiteX6" fmla="*/ 3217135 w 7837491"/>
              <a:gd name="connsiteY6" fmla="*/ 3520527 h 6857215"/>
              <a:gd name="connsiteX7" fmla="*/ 2412284 w 7837491"/>
              <a:gd name="connsiteY7" fmla="*/ 3575378 h 6857215"/>
              <a:gd name="connsiteX8" fmla="*/ 2645221 w 7837491"/>
              <a:gd name="connsiteY8" fmla="*/ 2874476 h 6857215"/>
              <a:gd name="connsiteX9" fmla="*/ 2417384 w 7837491"/>
              <a:gd name="connsiteY9" fmla="*/ 1895266 h 6857215"/>
              <a:gd name="connsiteX10" fmla="*/ 1712951 w 7837491"/>
              <a:gd name="connsiteY10" fmla="*/ 1442076 h 6857215"/>
              <a:gd name="connsiteX11" fmla="*/ 1632604 w 7837491"/>
              <a:gd name="connsiteY11" fmla="*/ 1426189 h 6857215"/>
              <a:gd name="connsiteX12" fmla="*/ 1462952 w 7837491"/>
              <a:gd name="connsiteY12" fmla="*/ 696914 h 6857215"/>
              <a:gd name="connsiteX13" fmla="*/ 1111618 w 7837491"/>
              <a:gd name="connsiteY13" fmla="*/ 0 h 6857215"/>
              <a:gd name="connsiteX14" fmla="*/ 711644 w 7837491"/>
              <a:gd name="connsiteY14" fmla="*/ 0 h 6857215"/>
              <a:gd name="connsiteX15" fmla="*/ 1155093 w 7837491"/>
              <a:gd name="connsiteY15" fmla="*/ 821914 h 6857215"/>
              <a:gd name="connsiteX16" fmla="*/ 1298529 w 7837491"/>
              <a:gd name="connsiteY16" fmla="*/ 1411284 h 6857215"/>
              <a:gd name="connsiteX17" fmla="*/ 787677 w 7837491"/>
              <a:gd name="connsiteY17" fmla="*/ 1533930 h 6857215"/>
              <a:gd name="connsiteX18" fmla="*/ 186540 w 7837491"/>
              <a:gd name="connsiteY18" fmla="*/ 1971561 h 6857215"/>
              <a:gd name="connsiteX19" fmla="*/ 217 w 7837491"/>
              <a:gd name="connsiteY19" fmla="*/ 2506341 h 6857215"/>
              <a:gd name="connsiteX20" fmla="*/ 341548 w 7837491"/>
              <a:gd name="connsiteY20" fmla="*/ 3015036 h 6857215"/>
              <a:gd name="connsiteX21" fmla="*/ 796111 w 7837491"/>
              <a:gd name="connsiteY21" fmla="*/ 2977183 h 6857215"/>
              <a:gd name="connsiteX22" fmla="*/ 1275321 w 7837491"/>
              <a:gd name="connsiteY22" fmla="*/ 2585250 h 6857215"/>
              <a:gd name="connsiteX23" fmla="*/ 1626327 w 7837491"/>
              <a:gd name="connsiteY23" fmla="*/ 1763140 h 6857215"/>
              <a:gd name="connsiteX24" fmla="*/ 1638357 w 7837491"/>
              <a:gd name="connsiteY24" fmla="*/ 1765821 h 6857215"/>
              <a:gd name="connsiteX25" fmla="*/ 2150386 w 7837491"/>
              <a:gd name="connsiteY25" fmla="*/ 2093226 h 6857215"/>
              <a:gd name="connsiteX26" fmla="*/ 2315723 w 7837491"/>
              <a:gd name="connsiteY26" fmla="*/ 2830478 h 6857215"/>
              <a:gd name="connsiteX27" fmla="*/ 1793822 w 7837491"/>
              <a:gd name="connsiteY27" fmla="*/ 3904091 h 6857215"/>
              <a:gd name="connsiteX28" fmla="*/ 1817802 w 7837491"/>
              <a:gd name="connsiteY28" fmla="*/ 4137702 h 6857215"/>
              <a:gd name="connsiteX29" fmla="*/ 2018783 w 7837491"/>
              <a:gd name="connsiteY29" fmla="*/ 4144285 h 6857215"/>
              <a:gd name="connsiteX30" fmla="*/ 2406204 w 7837491"/>
              <a:gd name="connsiteY30" fmla="*/ 3933969 h 6857215"/>
              <a:gd name="connsiteX31" fmla="*/ 3118809 w 7837491"/>
              <a:gd name="connsiteY31" fmla="*/ 3837930 h 6857215"/>
              <a:gd name="connsiteX32" fmla="*/ 3511591 w 7837491"/>
              <a:gd name="connsiteY32" fmla="*/ 4264512 h 6857215"/>
              <a:gd name="connsiteX33" fmla="*/ 3636787 w 7837491"/>
              <a:gd name="connsiteY33" fmla="*/ 5150365 h 6857215"/>
              <a:gd name="connsiteX34" fmla="*/ 3889271 w 7837491"/>
              <a:gd name="connsiteY34" fmla="*/ 6010001 h 6857215"/>
              <a:gd name="connsiteX35" fmla="*/ 5414964 w 7837491"/>
              <a:gd name="connsiteY35" fmla="*/ 6134216 h 6857215"/>
              <a:gd name="connsiteX36" fmla="*/ 6605536 w 7837491"/>
              <a:gd name="connsiteY36" fmla="*/ 6100548 h 6857215"/>
              <a:gd name="connsiteX37" fmla="*/ 7330105 w 7837491"/>
              <a:gd name="connsiteY37" fmla="*/ 6344991 h 6857215"/>
              <a:gd name="connsiteX38" fmla="*/ 7837492 w 7837491"/>
              <a:gd name="connsiteY38" fmla="*/ 6857216 h 6857215"/>
              <a:gd name="connsiteX39" fmla="*/ 7837492 w 7837491"/>
              <a:gd name="connsiteY39" fmla="*/ 6326227 h 6857215"/>
              <a:gd name="connsiteX40" fmla="*/ 7504137 w 7837491"/>
              <a:gd name="connsiteY40" fmla="*/ 6062041 h 6857215"/>
              <a:gd name="connsiteX41" fmla="*/ 1021267 w 7837491"/>
              <a:gd name="connsiteY41" fmla="*/ 2371534 h 6857215"/>
              <a:gd name="connsiteX42" fmla="*/ 451315 w 7837491"/>
              <a:gd name="connsiteY42" fmla="*/ 2701490 h 6857215"/>
              <a:gd name="connsiteX43" fmla="*/ 332460 w 7837491"/>
              <a:gd name="connsiteY43" fmla="*/ 2497580 h 6857215"/>
              <a:gd name="connsiteX44" fmla="*/ 913658 w 7837491"/>
              <a:gd name="connsiteY44" fmla="*/ 1841265 h 6857215"/>
              <a:gd name="connsiteX45" fmla="*/ 1294672 w 7837491"/>
              <a:gd name="connsiteY45" fmla="*/ 1744900 h 6857215"/>
              <a:gd name="connsiteX46" fmla="*/ 1021267 w 7837491"/>
              <a:gd name="connsiteY46" fmla="*/ 2371534 h 685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837491" h="6857215">
                <a:moveTo>
                  <a:pt x="7504137" y="6062041"/>
                </a:moveTo>
                <a:cubicBezTo>
                  <a:pt x="7265120" y="5915467"/>
                  <a:pt x="6978510" y="5817860"/>
                  <a:pt x="6652411" y="5771834"/>
                </a:cubicBezTo>
                <a:cubicBezTo>
                  <a:pt x="6284734" y="5719991"/>
                  <a:pt x="5851614" y="5731497"/>
                  <a:pt x="5365082" y="5806091"/>
                </a:cubicBezTo>
                <a:cubicBezTo>
                  <a:pt x="4680589" y="5911086"/>
                  <a:pt x="4268129" y="5894742"/>
                  <a:pt x="4103968" y="5756144"/>
                </a:cubicBezTo>
                <a:cubicBezTo>
                  <a:pt x="3983544" y="5654483"/>
                  <a:pt x="3974653" y="5467180"/>
                  <a:pt x="3969358" y="5144873"/>
                </a:cubicBezTo>
                <a:cubicBezTo>
                  <a:pt x="3964716" y="4863754"/>
                  <a:pt x="3958963" y="4514120"/>
                  <a:pt x="3823437" y="4148992"/>
                </a:cubicBezTo>
                <a:cubicBezTo>
                  <a:pt x="3700660" y="3818187"/>
                  <a:pt x="3496554" y="3606759"/>
                  <a:pt x="3217135" y="3520527"/>
                </a:cubicBezTo>
                <a:cubicBezTo>
                  <a:pt x="2986683" y="3449463"/>
                  <a:pt x="2716482" y="3468226"/>
                  <a:pt x="2412284" y="3575378"/>
                </a:cubicBezTo>
                <a:cubicBezTo>
                  <a:pt x="2536500" y="3339107"/>
                  <a:pt x="2614494" y="3104667"/>
                  <a:pt x="2645221" y="2874476"/>
                </a:cubicBezTo>
                <a:cubicBezTo>
                  <a:pt x="2695038" y="2501830"/>
                  <a:pt x="2616194" y="2163114"/>
                  <a:pt x="2417384" y="1895266"/>
                </a:cubicBezTo>
                <a:cubicBezTo>
                  <a:pt x="2246816" y="1665468"/>
                  <a:pt x="2003223" y="1508760"/>
                  <a:pt x="1712951" y="1442076"/>
                </a:cubicBezTo>
                <a:cubicBezTo>
                  <a:pt x="1686409" y="1435976"/>
                  <a:pt x="1659624" y="1430681"/>
                  <a:pt x="1632604" y="1426189"/>
                </a:cubicBezTo>
                <a:cubicBezTo>
                  <a:pt x="1616325" y="1196260"/>
                  <a:pt x="1559905" y="952209"/>
                  <a:pt x="1462952" y="696914"/>
                </a:cubicBezTo>
                <a:cubicBezTo>
                  <a:pt x="1356257" y="415860"/>
                  <a:pt x="1220339" y="172398"/>
                  <a:pt x="1111618" y="0"/>
                </a:cubicBezTo>
                <a:lnTo>
                  <a:pt x="711644" y="0"/>
                </a:lnTo>
                <a:cubicBezTo>
                  <a:pt x="804348" y="129184"/>
                  <a:pt x="1011853" y="441684"/>
                  <a:pt x="1155093" y="821914"/>
                </a:cubicBezTo>
                <a:cubicBezTo>
                  <a:pt x="1233153" y="1029027"/>
                  <a:pt x="1281139" y="1226464"/>
                  <a:pt x="1298529" y="1411284"/>
                </a:cubicBezTo>
                <a:cubicBezTo>
                  <a:pt x="1122817" y="1424790"/>
                  <a:pt x="950373" y="1466187"/>
                  <a:pt x="787677" y="1533930"/>
                </a:cubicBezTo>
                <a:cubicBezTo>
                  <a:pt x="528001" y="1640428"/>
                  <a:pt x="325726" y="1787656"/>
                  <a:pt x="186540" y="1971561"/>
                </a:cubicBezTo>
                <a:cubicBezTo>
                  <a:pt x="61801" y="2136440"/>
                  <a:pt x="-4294" y="2326359"/>
                  <a:pt x="217" y="2506341"/>
                </a:cubicBezTo>
                <a:cubicBezTo>
                  <a:pt x="6754" y="2748757"/>
                  <a:pt x="137507" y="2943645"/>
                  <a:pt x="341548" y="3015036"/>
                </a:cubicBezTo>
                <a:cubicBezTo>
                  <a:pt x="478838" y="3063088"/>
                  <a:pt x="636200" y="3050012"/>
                  <a:pt x="796111" y="2977183"/>
                </a:cubicBezTo>
                <a:cubicBezTo>
                  <a:pt x="956022" y="2904353"/>
                  <a:pt x="1118221" y="2772096"/>
                  <a:pt x="1275321" y="2585250"/>
                </a:cubicBezTo>
                <a:cubicBezTo>
                  <a:pt x="1474262" y="2348522"/>
                  <a:pt x="1591547" y="2071783"/>
                  <a:pt x="1626327" y="1763140"/>
                </a:cubicBezTo>
                <a:lnTo>
                  <a:pt x="1638357" y="1765821"/>
                </a:lnTo>
                <a:cubicBezTo>
                  <a:pt x="1850504" y="1814592"/>
                  <a:pt x="2027543" y="1927824"/>
                  <a:pt x="2150386" y="2093226"/>
                </a:cubicBezTo>
                <a:cubicBezTo>
                  <a:pt x="2296633" y="2290271"/>
                  <a:pt x="2353838" y="2545240"/>
                  <a:pt x="2315723" y="2830478"/>
                </a:cubicBezTo>
                <a:cubicBezTo>
                  <a:pt x="2270613" y="3168475"/>
                  <a:pt x="2090109" y="3539683"/>
                  <a:pt x="1793822" y="3904091"/>
                </a:cubicBezTo>
                <a:cubicBezTo>
                  <a:pt x="1735931" y="3975221"/>
                  <a:pt x="1746673" y="4079817"/>
                  <a:pt x="1817802" y="4137702"/>
                </a:cubicBezTo>
                <a:cubicBezTo>
                  <a:pt x="1875700" y="4184825"/>
                  <a:pt x="1957924" y="4187512"/>
                  <a:pt x="2018783" y="4144285"/>
                </a:cubicBezTo>
                <a:cubicBezTo>
                  <a:pt x="2140906" y="4061956"/>
                  <a:pt x="2270640" y="3991533"/>
                  <a:pt x="2406204" y="3933969"/>
                </a:cubicBezTo>
                <a:cubicBezTo>
                  <a:pt x="2602661" y="3850483"/>
                  <a:pt x="2885807" y="3766016"/>
                  <a:pt x="3118809" y="3837930"/>
                </a:cubicBezTo>
                <a:cubicBezTo>
                  <a:pt x="3296960" y="3892847"/>
                  <a:pt x="3425425" y="4032426"/>
                  <a:pt x="3511591" y="4264512"/>
                </a:cubicBezTo>
                <a:cubicBezTo>
                  <a:pt x="3627307" y="4576424"/>
                  <a:pt x="3632342" y="4881340"/>
                  <a:pt x="3636787" y="5150365"/>
                </a:cubicBezTo>
                <a:cubicBezTo>
                  <a:pt x="3642344" y="5487512"/>
                  <a:pt x="3647574" y="5805961"/>
                  <a:pt x="3889271" y="6010001"/>
                </a:cubicBezTo>
                <a:cubicBezTo>
                  <a:pt x="4141102" y="6222606"/>
                  <a:pt x="4597430" y="6259805"/>
                  <a:pt x="5414964" y="6134216"/>
                </a:cubicBezTo>
                <a:cubicBezTo>
                  <a:pt x="5869396" y="6064525"/>
                  <a:pt x="6269959" y="6053215"/>
                  <a:pt x="6605536" y="6100548"/>
                </a:cubicBezTo>
                <a:cubicBezTo>
                  <a:pt x="6886329" y="6140166"/>
                  <a:pt x="7130117" y="6222410"/>
                  <a:pt x="7330105" y="6344991"/>
                </a:cubicBezTo>
                <a:cubicBezTo>
                  <a:pt x="7563042" y="6487838"/>
                  <a:pt x="7718703" y="6673181"/>
                  <a:pt x="7837492" y="6857216"/>
                </a:cubicBezTo>
                <a:lnTo>
                  <a:pt x="7837492" y="6326227"/>
                </a:lnTo>
                <a:cubicBezTo>
                  <a:pt x="7737269" y="6225194"/>
                  <a:pt x="7625410" y="6136505"/>
                  <a:pt x="7504137" y="6062041"/>
                </a:cubicBezTo>
                <a:close/>
                <a:moveTo>
                  <a:pt x="1021267" y="2371534"/>
                </a:moveTo>
                <a:cubicBezTo>
                  <a:pt x="767803" y="2673051"/>
                  <a:pt x="560690" y="2739670"/>
                  <a:pt x="451315" y="2701490"/>
                </a:cubicBezTo>
                <a:cubicBezTo>
                  <a:pt x="379401" y="2676385"/>
                  <a:pt x="335141" y="2600156"/>
                  <a:pt x="332460" y="2497580"/>
                </a:cubicBezTo>
                <a:cubicBezTo>
                  <a:pt x="324353" y="2192403"/>
                  <a:pt x="640514" y="1953321"/>
                  <a:pt x="913658" y="1841265"/>
                </a:cubicBezTo>
                <a:cubicBezTo>
                  <a:pt x="1035238" y="1790598"/>
                  <a:pt x="1163625" y="1758126"/>
                  <a:pt x="1294672" y="1744900"/>
                </a:cubicBezTo>
                <a:cubicBezTo>
                  <a:pt x="1266685" y="1975993"/>
                  <a:pt x="1171640" y="2193834"/>
                  <a:pt x="1021267" y="2371534"/>
                </a:cubicBezTo>
                <a:close/>
              </a:path>
            </a:pathLst>
          </a:custGeom>
          <a:solidFill>
            <a:schemeClr val="accent2"/>
          </a:solidFill>
          <a:ln w="653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spTree>
    <p:extLst>
      <p:ext uri="{BB962C8B-B14F-4D97-AF65-F5344CB8AC3E}">
        <p14:creationId xmlns:p14="http://schemas.microsoft.com/office/powerpoint/2010/main" val="2289420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orient="horz" pos="24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ssenblad met foto">
    <p:spTree>
      <p:nvGrpSpPr>
        <p:cNvPr id="1" name=""/>
        <p:cNvGrpSpPr/>
        <p:nvPr/>
      </p:nvGrpSpPr>
      <p:grpSpPr>
        <a:xfrm>
          <a:off x="0" y="0"/>
          <a:ext cx="0" cy="0"/>
          <a:chOff x="0" y="0"/>
          <a:chExt cx="0" cy="0"/>
        </a:xfrm>
      </p:grpSpPr>
      <p:sp>
        <p:nvSpPr>
          <p:cNvPr id="183" name="Tijdelijke aanduiding voor afbeelding 182">
            <a:extLst>
              <a:ext uri="{FF2B5EF4-FFF2-40B4-BE49-F238E27FC236}">
                <a16:creationId xmlns:a16="http://schemas.microsoft.com/office/drawing/2014/main" id="{3900CE0D-892D-7FCF-3503-6414EBC641C6}"/>
              </a:ext>
              <a:ext uri="{C183D7F6-B498-43B3-948B-1728B52AA6E4}">
                <adec:decorative xmlns:adec="http://schemas.microsoft.com/office/drawing/2017/decorative" val="1"/>
              </a:ext>
            </a:extLst>
          </p:cNvPr>
          <p:cNvSpPr>
            <a:spLocks noGrp="1"/>
          </p:cNvSpPr>
          <p:nvPr>
            <p:ph type="pic" sz="quarter" idx="14"/>
          </p:nvPr>
        </p:nvSpPr>
        <p:spPr>
          <a:xfrm>
            <a:off x="2296880" y="0"/>
            <a:ext cx="9895120" cy="6858000"/>
          </a:xfrm>
          <a:custGeom>
            <a:avLst/>
            <a:gdLst>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0 w 12192000"/>
              <a:gd name="connsiteY13" fmla="*/ 2 h 6858000"/>
              <a:gd name="connsiteX14" fmla="*/ 1 w 12192000"/>
              <a:gd name="connsiteY14" fmla="*/ 6858000 h 6858000"/>
              <a:gd name="connsiteX15" fmla="*/ 0 w 12192000"/>
              <a:gd name="connsiteY15" fmla="*/ 6858000 h 6858000"/>
              <a:gd name="connsiteX16" fmla="*/ 2296880 w 12192000"/>
              <a:gd name="connsiteY16" fmla="*/ 0 h 6858000"/>
              <a:gd name="connsiteX17" fmla="*/ 12192000 w 12192000"/>
              <a:gd name="connsiteY17" fmla="*/ 0 h 6858000"/>
              <a:gd name="connsiteX18" fmla="*/ 12192000 w 12192000"/>
              <a:gd name="connsiteY18" fmla="*/ 6858000 h 6858000"/>
              <a:gd name="connsiteX19" fmla="*/ 8398561 w 12192000"/>
              <a:gd name="connsiteY19" fmla="*/ 6858000 h 6858000"/>
              <a:gd name="connsiteX20" fmla="*/ 8629189 w 12192000"/>
              <a:gd name="connsiteY20" fmla="*/ 6857999 h 6858000"/>
              <a:gd name="connsiteX21" fmla="*/ 8523514 w 12192000"/>
              <a:gd name="connsiteY21" fmla="*/ 6798033 h 6858000"/>
              <a:gd name="connsiteX22" fmla="*/ 7836038 w 12192000"/>
              <a:gd name="connsiteY22" fmla="*/ 5772286 h 6858000"/>
              <a:gd name="connsiteX23" fmla="*/ 7331394 w 12192000"/>
              <a:gd name="connsiteY23" fmla="*/ 4606407 h 6858000"/>
              <a:gd name="connsiteX24" fmla="*/ 6960597 w 12192000"/>
              <a:gd name="connsiteY24" fmla="*/ 4172875 h 6858000"/>
              <a:gd name="connsiteX25" fmla="*/ 6508849 w 12192000"/>
              <a:gd name="connsiteY25" fmla="*/ 3913569 h 6858000"/>
              <a:gd name="connsiteX26" fmla="*/ 6391286 w 12192000"/>
              <a:gd name="connsiteY26" fmla="*/ 3447620 h 6858000"/>
              <a:gd name="connsiteX27" fmla="*/ 6088771 w 12192000"/>
              <a:gd name="connsiteY27" fmla="*/ 2933602 h 6858000"/>
              <a:gd name="connsiteX28" fmla="*/ 5581229 w 12192000"/>
              <a:gd name="connsiteY28" fmla="*/ 2429503 h 6858000"/>
              <a:gd name="connsiteX29" fmla="*/ 3842277 w 12192000"/>
              <a:gd name="connsiteY29" fmla="*/ 1453812 h 6858000"/>
              <a:gd name="connsiteX30" fmla="*/ 2325718 w 12192000"/>
              <a:gd name="connsiteY30" fmla="*/ 70478 h 6858000"/>
              <a:gd name="connsiteX31" fmla="*/ 0 w 12192000"/>
              <a:gd name="connsiteY31" fmla="*/ 0 h 6858000"/>
              <a:gd name="connsiteX32" fmla="*/ 2081051 w 12192000"/>
              <a:gd name="connsiteY32" fmla="*/ 0 h 6858000"/>
              <a:gd name="connsiteX33" fmla="*/ 2176462 w 12192000"/>
              <a:gd name="connsiteY33" fmla="*/ 227195 h 6858000"/>
              <a:gd name="connsiteX34" fmla="*/ 2493897 w 12192000"/>
              <a:gd name="connsiteY34" fmla="*/ 726093 h 6858000"/>
              <a:gd name="connsiteX35" fmla="*/ 3763758 w 12192000"/>
              <a:gd name="connsiteY35" fmla="*/ 1640116 h 6858000"/>
              <a:gd name="connsiteX36" fmla="*/ 5665879 w 12192000"/>
              <a:gd name="connsiteY36" fmla="*/ 2769683 h 6858000"/>
              <a:gd name="connsiteX37" fmla="*/ 5823687 w 12192000"/>
              <a:gd name="connsiteY37" fmla="*/ 2938327 h 6858000"/>
              <a:gd name="connsiteX38" fmla="*/ 5823685 w 12192000"/>
              <a:gd name="connsiteY38" fmla="*/ 2938327 h 6858000"/>
              <a:gd name="connsiteX39" fmla="*/ 5665879 w 12192000"/>
              <a:gd name="connsiteY39" fmla="*/ 2769685 h 6858000"/>
              <a:gd name="connsiteX40" fmla="*/ 3763759 w 12192000"/>
              <a:gd name="connsiteY40" fmla="*/ 1640118 h 6858000"/>
              <a:gd name="connsiteX41" fmla="*/ 2493897 w 12192000"/>
              <a:gd name="connsiteY41" fmla="*/ 726094 h 6858000"/>
              <a:gd name="connsiteX42" fmla="*/ 2176462 w 12192000"/>
              <a:gd name="connsiteY42" fmla="*/ 227196 h 6858000"/>
              <a:gd name="connsiteX43" fmla="*/ 2081050 w 12192000"/>
              <a:gd name="connsiteY43" fmla="*/ 2 h 6858000"/>
              <a:gd name="connsiteX44" fmla="*/ 0 w 12192000"/>
              <a:gd name="connsiteY44" fmla="*/ 2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0 w 12192000"/>
              <a:gd name="connsiteY34" fmla="*/ 0 h 6858000"/>
              <a:gd name="connsiteX35" fmla="*/ 2081051 w 12192000"/>
              <a:gd name="connsiteY35" fmla="*/ 0 h 6858000"/>
              <a:gd name="connsiteX36" fmla="*/ 2176462 w 12192000"/>
              <a:gd name="connsiteY36" fmla="*/ 227195 h 6858000"/>
              <a:gd name="connsiteX37" fmla="*/ 2493897 w 12192000"/>
              <a:gd name="connsiteY37" fmla="*/ 726093 h 6858000"/>
              <a:gd name="connsiteX38" fmla="*/ 3763758 w 12192000"/>
              <a:gd name="connsiteY38" fmla="*/ 1640116 h 6858000"/>
              <a:gd name="connsiteX39" fmla="*/ 5665879 w 12192000"/>
              <a:gd name="connsiteY39" fmla="*/ 2769683 h 6858000"/>
              <a:gd name="connsiteX40" fmla="*/ 5823687 w 12192000"/>
              <a:gd name="connsiteY40" fmla="*/ 2938327 h 6858000"/>
              <a:gd name="connsiteX41" fmla="*/ 5823685 w 12192000"/>
              <a:gd name="connsiteY41" fmla="*/ 2938327 h 6858000"/>
              <a:gd name="connsiteX42" fmla="*/ 5665879 w 12192000"/>
              <a:gd name="connsiteY42" fmla="*/ 2769685 h 6858000"/>
              <a:gd name="connsiteX43" fmla="*/ 3763759 w 12192000"/>
              <a:gd name="connsiteY43" fmla="*/ 1640118 h 6858000"/>
              <a:gd name="connsiteX44" fmla="*/ 2493897 w 12192000"/>
              <a:gd name="connsiteY44" fmla="*/ 726094 h 6858000"/>
              <a:gd name="connsiteX45" fmla="*/ 2176462 w 12192000"/>
              <a:gd name="connsiteY45" fmla="*/ 227196 h 6858000"/>
              <a:gd name="connsiteX46" fmla="*/ 0 w 12192000"/>
              <a:gd name="connsiteY46" fmla="*/ 2 h 6858000"/>
              <a:gd name="connsiteX47" fmla="*/ 0 w 12192000"/>
              <a:gd name="connsiteY47"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0 w 12192000"/>
              <a:gd name="connsiteY34" fmla="*/ 0 h 6858000"/>
              <a:gd name="connsiteX35" fmla="*/ 2081051 w 12192000"/>
              <a:gd name="connsiteY35" fmla="*/ 0 h 6858000"/>
              <a:gd name="connsiteX36" fmla="*/ 2176462 w 12192000"/>
              <a:gd name="connsiteY36" fmla="*/ 227195 h 6858000"/>
              <a:gd name="connsiteX37" fmla="*/ 2493897 w 12192000"/>
              <a:gd name="connsiteY37" fmla="*/ 726093 h 6858000"/>
              <a:gd name="connsiteX38" fmla="*/ 3763758 w 12192000"/>
              <a:gd name="connsiteY38" fmla="*/ 1640116 h 6858000"/>
              <a:gd name="connsiteX39" fmla="*/ 5665879 w 12192000"/>
              <a:gd name="connsiteY39" fmla="*/ 2769683 h 6858000"/>
              <a:gd name="connsiteX40" fmla="*/ 5823687 w 12192000"/>
              <a:gd name="connsiteY40" fmla="*/ 2938327 h 6858000"/>
              <a:gd name="connsiteX41" fmla="*/ 5823685 w 12192000"/>
              <a:gd name="connsiteY41" fmla="*/ 2938327 h 6858000"/>
              <a:gd name="connsiteX42" fmla="*/ 5665879 w 12192000"/>
              <a:gd name="connsiteY42" fmla="*/ 2769685 h 6858000"/>
              <a:gd name="connsiteX43" fmla="*/ 3763759 w 12192000"/>
              <a:gd name="connsiteY43" fmla="*/ 1640118 h 6858000"/>
              <a:gd name="connsiteX44" fmla="*/ 2493897 w 12192000"/>
              <a:gd name="connsiteY44" fmla="*/ 726094 h 6858000"/>
              <a:gd name="connsiteX45" fmla="*/ 0 w 12192000"/>
              <a:gd name="connsiteY45" fmla="*/ 2 h 6858000"/>
              <a:gd name="connsiteX46" fmla="*/ 0 w 12192000"/>
              <a:gd name="connsiteY46"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0 w 12192000"/>
              <a:gd name="connsiteY34" fmla="*/ 0 h 6858000"/>
              <a:gd name="connsiteX35" fmla="*/ 2081051 w 12192000"/>
              <a:gd name="connsiteY35" fmla="*/ 0 h 6858000"/>
              <a:gd name="connsiteX36" fmla="*/ 2176462 w 12192000"/>
              <a:gd name="connsiteY36" fmla="*/ 227195 h 6858000"/>
              <a:gd name="connsiteX37" fmla="*/ 2493897 w 12192000"/>
              <a:gd name="connsiteY37" fmla="*/ 726093 h 6858000"/>
              <a:gd name="connsiteX38" fmla="*/ 3763758 w 12192000"/>
              <a:gd name="connsiteY38" fmla="*/ 1640116 h 6858000"/>
              <a:gd name="connsiteX39" fmla="*/ 5665879 w 12192000"/>
              <a:gd name="connsiteY39" fmla="*/ 2769683 h 6858000"/>
              <a:gd name="connsiteX40" fmla="*/ 5823687 w 12192000"/>
              <a:gd name="connsiteY40" fmla="*/ 2938327 h 6858000"/>
              <a:gd name="connsiteX41" fmla="*/ 5823685 w 12192000"/>
              <a:gd name="connsiteY41" fmla="*/ 2938327 h 6858000"/>
              <a:gd name="connsiteX42" fmla="*/ 5665879 w 12192000"/>
              <a:gd name="connsiteY42" fmla="*/ 2769685 h 6858000"/>
              <a:gd name="connsiteX43" fmla="*/ 3763759 w 12192000"/>
              <a:gd name="connsiteY43" fmla="*/ 1640118 h 6858000"/>
              <a:gd name="connsiteX44" fmla="*/ 0 w 12192000"/>
              <a:gd name="connsiteY44" fmla="*/ 2 h 6858000"/>
              <a:gd name="connsiteX45" fmla="*/ 0 w 12192000"/>
              <a:gd name="connsiteY45"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0 w 12192000"/>
              <a:gd name="connsiteY34" fmla="*/ 0 h 6858000"/>
              <a:gd name="connsiteX35" fmla="*/ 2081051 w 12192000"/>
              <a:gd name="connsiteY35" fmla="*/ 0 h 6858000"/>
              <a:gd name="connsiteX36" fmla="*/ 2493897 w 12192000"/>
              <a:gd name="connsiteY36" fmla="*/ 726093 h 6858000"/>
              <a:gd name="connsiteX37" fmla="*/ 3763758 w 12192000"/>
              <a:gd name="connsiteY37" fmla="*/ 1640116 h 6858000"/>
              <a:gd name="connsiteX38" fmla="*/ 5665879 w 12192000"/>
              <a:gd name="connsiteY38" fmla="*/ 2769683 h 6858000"/>
              <a:gd name="connsiteX39" fmla="*/ 5823687 w 12192000"/>
              <a:gd name="connsiteY39" fmla="*/ 2938327 h 6858000"/>
              <a:gd name="connsiteX40" fmla="*/ 5823685 w 12192000"/>
              <a:gd name="connsiteY40" fmla="*/ 2938327 h 6858000"/>
              <a:gd name="connsiteX41" fmla="*/ 5665879 w 12192000"/>
              <a:gd name="connsiteY41" fmla="*/ 2769685 h 6858000"/>
              <a:gd name="connsiteX42" fmla="*/ 3763759 w 12192000"/>
              <a:gd name="connsiteY42" fmla="*/ 1640118 h 6858000"/>
              <a:gd name="connsiteX43" fmla="*/ 0 w 12192000"/>
              <a:gd name="connsiteY43" fmla="*/ 2 h 6858000"/>
              <a:gd name="connsiteX44" fmla="*/ 0 w 12192000"/>
              <a:gd name="connsiteY44"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0 w 12192000"/>
              <a:gd name="connsiteY34" fmla="*/ 2 h 6858000"/>
              <a:gd name="connsiteX35" fmla="*/ 2081051 w 12192000"/>
              <a:gd name="connsiteY35" fmla="*/ 0 h 6858000"/>
              <a:gd name="connsiteX36" fmla="*/ 2493897 w 12192000"/>
              <a:gd name="connsiteY36" fmla="*/ 726093 h 6858000"/>
              <a:gd name="connsiteX37" fmla="*/ 3763758 w 12192000"/>
              <a:gd name="connsiteY37" fmla="*/ 1640116 h 6858000"/>
              <a:gd name="connsiteX38" fmla="*/ 5665879 w 12192000"/>
              <a:gd name="connsiteY38" fmla="*/ 2769683 h 6858000"/>
              <a:gd name="connsiteX39" fmla="*/ 5823687 w 12192000"/>
              <a:gd name="connsiteY39" fmla="*/ 2938327 h 6858000"/>
              <a:gd name="connsiteX40" fmla="*/ 5823685 w 12192000"/>
              <a:gd name="connsiteY40" fmla="*/ 2938327 h 6858000"/>
              <a:gd name="connsiteX41" fmla="*/ 5665879 w 12192000"/>
              <a:gd name="connsiteY41" fmla="*/ 2769685 h 6858000"/>
              <a:gd name="connsiteX42" fmla="*/ 3763759 w 12192000"/>
              <a:gd name="connsiteY42" fmla="*/ 1640118 h 6858000"/>
              <a:gd name="connsiteX43" fmla="*/ 0 w 12192000"/>
              <a:gd name="connsiteY43" fmla="*/ 2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3763759 w 12192000"/>
              <a:gd name="connsiteY34" fmla="*/ 1640118 h 6858000"/>
              <a:gd name="connsiteX35" fmla="*/ 2081051 w 12192000"/>
              <a:gd name="connsiteY35" fmla="*/ 0 h 6858000"/>
              <a:gd name="connsiteX36" fmla="*/ 2493897 w 12192000"/>
              <a:gd name="connsiteY36" fmla="*/ 726093 h 6858000"/>
              <a:gd name="connsiteX37" fmla="*/ 3763758 w 12192000"/>
              <a:gd name="connsiteY37" fmla="*/ 1640116 h 6858000"/>
              <a:gd name="connsiteX38" fmla="*/ 5665879 w 12192000"/>
              <a:gd name="connsiteY38" fmla="*/ 2769683 h 6858000"/>
              <a:gd name="connsiteX39" fmla="*/ 5823687 w 12192000"/>
              <a:gd name="connsiteY39" fmla="*/ 2938327 h 6858000"/>
              <a:gd name="connsiteX40" fmla="*/ 5823685 w 12192000"/>
              <a:gd name="connsiteY40" fmla="*/ 2938327 h 6858000"/>
              <a:gd name="connsiteX41" fmla="*/ 5665879 w 12192000"/>
              <a:gd name="connsiteY41" fmla="*/ 2769685 h 6858000"/>
              <a:gd name="connsiteX42" fmla="*/ 3763759 w 12192000"/>
              <a:gd name="connsiteY42" fmla="*/ 1640118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3763759 w 12192000"/>
              <a:gd name="connsiteY34" fmla="*/ 1640118 h 6858000"/>
              <a:gd name="connsiteX35" fmla="*/ 2493897 w 12192000"/>
              <a:gd name="connsiteY35" fmla="*/ 726093 h 6858000"/>
              <a:gd name="connsiteX36" fmla="*/ 3763758 w 12192000"/>
              <a:gd name="connsiteY36" fmla="*/ 1640116 h 6858000"/>
              <a:gd name="connsiteX37" fmla="*/ 5665879 w 12192000"/>
              <a:gd name="connsiteY37" fmla="*/ 2769683 h 6858000"/>
              <a:gd name="connsiteX38" fmla="*/ 5823687 w 12192000"/>
              <a:gd name="connsiteY38" fmla="*/ 2938327 h 6858000"/>
              <a:gd name="connsiteX39" fmla="*/ 5823685 w 12192000"/>
              <a:gd name="connsiteY39" fmla="*/ 2938327 h 6858000"/>
              <a:gd name="connsiteX40" fmla="*/ 5665879 w 12192000"/>
              <a:gd name="connsiteY40" fmla="*/ 2769685 h 6858000"/>
              <a:gd name="connsiteX41" fmla="*/ 3763759 w 12192000"/>
              <a:gd name="connsiteY41" fmla="*/ 1640118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3763759 w 12192000"/>
              <a:gd name="connsiteY34" fmla="*/ 1640118 h 6858000"/>
              <a:gd name="connsiteX35" fmla="*/ 3763758 w 12192000"/>
              <a:gd name="connsiteY35" fmla="*/ 1640116 h 6858000"/>
              <a:gd name="connsiteX36" fmla="*/ 5665879 w 12192000"/>
              <a:gd name="connsiteY36" fmla="*/ 2769683 h 6858000"/>
              <a:gd name="connsiteX37" fmla="*/ 5823687 w 12192000"/>
              <a:gd name="connsiteY37" fmla="*/ 2938327 h 6858000"/>
              <a:gd name="connsiteX38" fmla="*/ 5823685 w 12192000"/>
              <a:gd name="connsiteY38" fmla="*/ 2938327 h 6858000"/>
              <a:gd name="connsiteX39" fmla="*/ 5665879 w 12192000"/>
              <a:gd name="connsiteY39" fmla="*/ 2769685 h 6858000"/>
              <a:gd name="connsiteX40" fmla="*/ 3763759 w 12192000"/>
              <a:gd name="connsiteY40" fmla="*/ 1640118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5665879 w 12192000"/>
              <a:gd name="connsiteY34" fmla="*/ 2769685 h 6858000"/>
              <a:gd name="connsiteX35" fmla="*/ 3763758 w 12192000"/>
              <a:gd name="connsiteY35" fmla="*/ 1640116 h 6858000"/>
              <a:gd name="connsiteX36" fmla="*/ 5665879 w 12192000"/>
              <a:gd name="connsiteY36" fmla="*/ 2769683 h 6858000"/>
              <a:gd name="connsiteX37" fmla="*/ 5823687 w 12192000"/>
              <a:gd name="connsiteY37" fmla="*/ 2938327 h 6858000"/>
              <a:gd name="connsiteX38" fmla="*/ 5823685 w 12192000"/>
              <a:gd name="connsiteY38" fmla="*/ 2938327 h 6858000"/>
              <a:gd name="connsiteX39" fmla="*/ 5665879 w 12192000"/>
              <a:gd name="connsiteY39" fmla="*/ 2769685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5665879 w 12192000"/>
              <a:gd name="connsiteY34" fmla="*/ 2769685 h 6858000"/>
              <a:gd name="connsiteX35" fmla="*/ 5665879 w 12192000"/>
              <a:gd name="connsiteY35" fmla="*/ 2769683 h 6858000"/>
              <a:gd name="connsiteX36" fmla="*/ 5823687 w 12192000"/>
              <a:gd name="connsiteY36" fmla="*/ 2938327 h 6858000"/>
              <a:gd name="connsiteX37" fmla="*/ 5823685 w 12192000"/>
              <a:gd name="connsiteY37" fmla="*/ 2938327 h 6858000"/>
              <a:gd name="connsiteX38" fmla="*/ 5665879 w 12192000"/>
              <a:gd name="connsiteY38" fmla="*/ 2769685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5823685 w 12192000"/>
              <a:gd name="connsiteY34" fmla="*/ 2938327 h 6858000"/>
              <a:gd name="connsiteX35" fmla="*/ 5665879 w 12192000"/>
              <a:gd name="connsiteY35" fmla="*/ 2769683 h 6858000"/>
              <a:gd name="connsiteX36" fmla="*/ 5823687 w 12192000"/>
              <a:gd name="connsiteY36" fmla="*/ 2938327 h 6858000"/>
              <a:gd name="connsiteX37" fmla="*/ 5823685 w 12192000"/>
              <a:gd name="connsiteY37" fmla="*/ 2938327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34" fmla="*/ 5823687 w 12192000"/>
              <a:gd name="connsiteY34" fmla="*/ 2938327 h 6858000"/>
              <a:gd name="connsiteX35" fmla="*/ 5665879 w 12192000"/>
              <a:gd name="connsiteY35" fmla="*/ 2769683 h 6858000"/>
              <a:gd name="connsiteX36" fmla="*/ 5823687 w 12192000"/>
              <a:gd name="connsiteY36" fmla="*/ 2938327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640906 w 12192000"/>
              <a:gd name="connsiteY9" fmla="*/ 5825011 h 6858000"/>
              <a:gd name="connsiteX10" fmla="*/ 7162911 w 12192000"/>
              <a:gd name="connsiteY10" fmla="*/ 4717769 h 6858000"/>
              <a:gd name="connsiteX11" fmla="*/ 6854505 w 12192000"/>
              <a:gd name="connsiteY11" fmla="*/ 4349464 h 6858000"/>
              <a:gd name="connsiteX12" fmla="*/ 6830024 w 12192000"/>
              <a:gd name="connsiteY12" fmla="*/ 4328763 h 6858000"/>
              <a:gd name="connsiteX13" fmla="*/ 6830018 w 12192000"/>
              <a:gd name="connsiteY13" fmla="*/ 4328756 h 6858000"/>
              <a:gd name="connsiteX14" fmla="*/ 0 w 12192000"/>
              <a:gd name="connsiteY14" fmla="*/ 2 h 6858000"/>
              <a:gd name="connsiteX15" fmla="*/ 1 w 12192000"/>
              <a:gd name="connsiteY15" fmla="*/ 6858000 h 6858000"/>
              <a:gd name="connsiteX16" fmla="*/ 0 w 12192000"/>
              <a:gd name="connsiteY16" fmla="*/ 6858000 h 6858000"/>
              <a:gd name="connsiteX17" fmla="*/ 0 w 12192000"/>
              <a:gd name="connsiteY17" fmla="*/ 2 h 6858000"/>
              <a:gd name="connsiteX18" fmla="*/ 2296880 w 12192000"/>
              <a:gd name="connsiteY18" fmla="*/ 0 h 6858000"/>
              <a:gd name="connsiteX19" fmla="*/ 12192000 w 12192000"/>
              <a:gd name="connsiteY19" fmla="*/ 0 h 6858000"/>
              <a:gd name="connsiteX20" fmla="*/ 12192000 w 12192000"/>
              <a:gd name="connsiteY20" fmla="*/ 6858000 h 6858000"/>
              <a:gd name="connsiteX21" fmla="*/ 8398561 w 12192000"/>
              <a:gd name="connsiteY21" fmla="*/ 6858000 h 6858000"/>
              <a:gd name="connsiteX22" fmla="*/ 8629189 w 12192000"/>
              <a:gd name="connsiteY22" fmla="*/ 6857999 h 6858000"/>
              <a:gd name="connsiteX23" fmla="*/ 8523514 w 12192000"/>
              <a:gd name="connsiteY23" fmla="*/ 6798033 h 6858000"/>
              <a:gd name="connsiteX24" fmla="*/ 7836038 w 12192000"/>
              <a:gd name="connsiteY24" fmla="*/ 5772286 h 6858000"/>
              <a:gd name="connsiteX25" fmla="*/ 7331394 w 12192000"/>
              <a:gd name="connsiteY25" fmla="*/ 4606407 h 6858000"/>
              <a:gd name="connsiteX26" fmla="*/ 6960597 w 12192000"/>
              <a:gd name="connsiteY26" fmla="*/ 4172875 h 6858000"/>
              <a:gd name="connsiteX27" fmla="*/ 6508849 w 12192000"/>
              <a:gd name="connsiteY27" fmla="*/ 3913569 h 6858000"/>
              <a:gd name="connsiteX28" fmla="*/ 6391286 w 12192000"/>
              <a:gd name="connsiteY28" fmla="*/ 3447620 h 6858000"/>
              <a:gd name="connsiteX29" fmla="*/ 6088771 w 12192000"/>
              <a:gd name="connsiteY29" fmla="*/ 2933602 h 6858000"/>
              <a:gd name="connsiteX30" fmla="*/ 5581229 w 12192000"/>
              <a:gd name="connsiteY30" fmla="*/ 2429503 h 6858000"/>
              <a:gd name="connsiteX31" fmla="*/ 3842277 w 12192000"/>
              <a:gd name="connsiteY31" fmla="*/ 1453812 h 6858000"/>
              <a:gd name="connsiteX32" fmla="*/ 2325718 w 12192000"/>
              <a:gd name="connsiteY32" fmla="*/ 70478 h 6858000"/>
              <a:gd name="connsiteX33" fmla="*/ 2296880 w 12192000"/>
              <a:gd name="connsiteY33"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70432 w 12192000"/>
              <a:gd name="connsiteY3" fmla="*/ 6858000 h 6858000"/>
              <a:gd name="connsiteX4" fmla="*/ 8200038 w 12192000"/>
              <a:gd name="connsiteY4" fmla="*/ 6797145 h 6858000"/>
              <a:gd name="connsiteX5" fmla="*/ 7640906 w 12192000"/>
              <a:gd name="connsiteY5" fmla="*/ 5825011 h 6858000"/>
              <a:gd name="connsiteX6" fmla="*/ 6830018 w 12192000"/>
              <a:gd name="connsiteY6" fmla="*/ 4328756 h 6858000"/>
              <a:gd name="connsiteX7" fmla="*/ 6854506 w 12192000"/>
              <a:gd name="connsiteY7" fmla="*/ 4349462 h 6858000"/>
              <a:gd name="connsiteX8" fmla="*/ 7162912 w 12192000"/>
              <a:gd name="connsiteY8" fmla="*/ 4717766 h 6858000"/>
              <a:gd name="connsiteX9" fmla="*/ 7162911 w 12192000"/>
              <a:gd name="connsiteY9" fmla="*/ 4717769 h 6858000"/>
              <a:gd name="connsiteX10" fmla="*/ 6854505 w 12192000"/>
              <a:gd name="connsiteY10" fmla="*/ 4349464 h 6858000"/>
              <a:gd name="connsiteX11" fmla="*/ 6830024 w 12192000"/>
              <a:gd name="connsiteY11" fmla="*/ 4328763 h 6858000"/>
              <a:gd name="connsiteX12" fmla="*/ 6830018 w 12192000"/>
              <a:gd name="connsiteY12" fmla="*/ 4328756 h 6858000"/>
              <a:gd name="connsiteX13" fmla="*/ 0 w 12192000"/>
              <a:gd name="connsiteY13" fmla="*/ 2 h 6858000"/>
              <a:gd name="connsiteX14" fmla="*/ 1 w 12192000"/>
              <a:gd name="connsiteY14" fmla="*/ 6858000 h 6858000"/>
              <a:gd name="connsiteX15" fmla="*/ 0 w 12192000"/>
              <a:gd name="connsiteY15" fmla="*/ 6858000 h 6858000"/>
              <a:gd name="connsiteX16" fmla="*/ 0 w 12192000"/>
              <a:gd name="connsiteY16" fmla="*/ 2 h 6858000"/>
              <a:gd name="connsiteX17" fmla="*/ 2296880 w 12192000"/>
              <a:gd name="connsiteY17" fmla="*/ 0 h 6858000"/>
              <a:gd name="connsiteX18" fmla="*/ 12192000 w 12192000"/>
              <a:gd name="connsiteY18" fmla="*/ 0 h 6858000"/>
              <a:gd name="connsiteX19" fmla="*/ 12192000 w 12192000"/>
              <a:gd name="connsiteY19" fmla="*/ 6858000 h 6858000"/>
              <a:gd name="connsiteX20" fmla="*/ 8398561 w 12192000"/>
              <a:gd name="connsiteY20" fmla="*/ 6858000 h 6858000"/>
              <a:gd name="connsiteX21" fmla="*/ 8629189 w 12192000"/>
              <a:gd name="connsiteY21" fmla="*/ 6857999 h 6858000"/>
              <a:gd name="connsiteX22" fmla="*/ 8523514 w 12192000"/>
              <a:gd name="connsiteY22" fmla="*/ 6798033 h 6858000"/>
              <a:gd name="connsiteX23" fmla="*/ 7836038 w 12192000"/>
              <a:gd name="connsiteY23" fmla="*/ 5772286 h 6858000"/>
              <a:gd name="connsiteX24" fmla="*/ 7331394 w 12192000"/>
              <a:gd name="connsiteY24" fmla="*/ 4606407 h 6858000"/>
              <a:gd name="connsiteX25" fmla="*/ 6960597 w 12192000"/>
              <a:gd name="connsiteY25" fmla="*/ 4172875 h 6858000"/>
              <a:gd name="connsiteX26" fmla="*/ 6508849 w 12192000"/>
              <a:gd name="connsiteY26" fmla="*/ 3913569 h 6858000"/>
              <a:gd name="connsiteX27" fmla="*/ 6391286 w 12192000"/>
              <a:gd name="connsiteY27" fmla="*/ 3447620 h 6858000"/>
              <a:gd name="connsiteX28" fmla="*/ 6088771 w 12192000"/>
              <a:gd name="connsiteY28" fmla="*/ 2933602 h 6858000"/>
              <a:gd name="connsiteX29" fmla="*/ 5581229 w 12192000"/>
              <a:gd name="connsiteY29" fmla="*/ 2429503 h 6858000"/>
              <a:gd name="connsiteX30" fmla="*/ 3842277 w 12192000"/>
              <a:gd name="connsiteY30" fmla="*/ 1453812 h 6858000"/>
              <a:gd name="connsiteX31" fmla="*/ 2325718 w 12192000"/>
              <a:gd name="connsiteY31" fmla="*/ 70478 h 6858000"/>
              <a:gd name="connsiteX32" fmla="*/ 2296880 w 12192000"/>
              <a:gd name="connsiteY32"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8200038 w 12192000"/>
              <a:gd name="connsiteY3" fmla="*/ 6797145 h 6858000"/>
              <a:gd name="connsiteX4" fmla="*/ 7640906 w 12192000"/>
              <a:gd name="connsiteY4" fmla="*/ 5825011 h 6858000"/>
              <a:gd name="connsiteX5" fmla="*/ 6830018 w 12192000"/>
              <a:gd name="connsiteY5" fmla="*/ 4328756 h 6858000"/>
              <a:gd name="connsiteX6" fmla="*/ 6854506 w 12192000"/>
              <a:gd name="connsiteY6" fmla="*/ 4349462 h 6858000"/>
              <a:gd name="connsiteX7" fmla="*/ 7162912 w 12192000"/>
              <a:gd name="connsiteY7" fmla="*/ 4717766 h 6858000"/>
              <a:gd name="connsiteX8" fmla="*/ 7162911 w 12192000"/>
              <a:gd name="connsiteY8" fmla="*/ 4717769 h 6858000"/>
              <a:gd name="connsiteX9" fmla="*/ 6854505 w 12192000"/>
              <a:gd name="connsiteY9" fmla="*/ 4349464 h 6858000"/>
              <a:gd name="connsiteX10" fmla="*/ 6830024 w 12192000"/>
              <a:gd name="connsiteY10" fmla="*/ 4328763 h 6858000"/>
              <a:gd name="connsiteX11" fmla="*/ 6830018 w 12192000"/>
              <a:gd name="connsiteY11" fmla="*/ 4328756 h 6858000"/>
              <a:gd name="connsiteX12" fmla="*/ 0 w 12192000"/>
              <a:gd name="connsiteY12" fmla="*/ 2 h 6858000"/>
              <a:gd name="connsiteX13" fmla="*/ 1 w 12192000"/>
              <a:gd name="connsiteY13" fmla="*/ 6858000 h 6858000"/>
              <a:gd name="connsiteX14" fmla="*/ 0 w 12192000"/>
              <a:gd name="connsiteY14" fmla="*/ 6858000 h 6858000"/>
              <a:gd name="connsiteX15" fmla="*/ 0 w 12192000"/>
              <a:gd name="connsiteY15" fmla="*/ 2 h 6858000"/>
              <a:gd name="connsiteX16" fmla="*/ 2296880 w 12192000"/>
              <a:gd name="connsiteY16" fmla="*/ 0 h 6858000"/>
              <a:gd name="connsiteX17" fmla="*/ 12192000 w 12192000"/>
              <a:gd name="connsiteY17" fmla="*/ 0 h 6858000"/>
              <a:gd name="connsiteX18" fmla="*/ 12192000 w 12192000"/>
              <a:gd name="connsiteY18" fmla="*/ 6858000 h 6858000"/>
              <a:gd name="connsiteX19" fmla="*/ 8398561 w 12192000"/>
              <a:gd name="connsiteY19" fmla="*/ 6858000 h 6858000"/>
              <a:gd name="connsiteX20" fmla="*/ 8629189 w 12192000"/>
              <a:gd name="connsiteY20" fmla="*/ 6857999 h 6858000"/>
              <a:gd name="connsiteX21" fmla="*/ 8523514 w 12192000"/>
              <a:gd name="connsiteY21" fmla="*/ 6798033 h 6858000"/>
              <a:gd name="connsiteX22" fmla="*/ 7836038 w 12192000"/>
              <a:gd name="connsiteY22" fmla="*/ 5772286 h 6858000"/>
              <a:gd name="connsiteX23" fmla="*/ 7331394 w 12192000"/>
              <a:gd name="connsiteY23" fmla="*/ 4606407 h 6858000"/>
              <a:gd name="connsiteX24" fmla="*/ 6960597 w 12192000"/>
              <a:gd name="connsiteY24" fmla="*/ 4172875 h 6858000"/>
              <a:gd name="connsiteX25" fmla="*/ 6508849 w 12192000"/>
              <a:gd name="connsiteY25" fmla="*/ 3913569 h 6858000"/>
              <a:gd name="connsiteX26" fmla="*/ 6391286 w 12192000"/>
              <a:gd name="connsiteY26" fmla="*/ 3447620 h 6858000"/>
              <a:gd name="connsiteX27" fmla="*/ 6088771 w 12192000"/>
              <a:gd name="connsiteY27" fmla="*/ 2933602 h 6858000"/>
              <a:gd name="connsiteX28" fmla="*/ 5581229 w 12192000"/>
              <a:gd name="connsiteY28" fmla="*/ 2429503 h 6858000"/>
              <a:gd name="connsiteX29" fmla="*/ 3842277 w 12192000"/>
              <a:gd name="connsiteY29" fmla="*/ 1453812 h 6858000"/>
              <a:gd name="connsiteX30" fmla="*/ 2325718 w 12192000"/>
              <a:gd name="connsiteY30" fmla="*/ 70478 h 6858000"/>
              <a:gd name="connsiteX31" fmla="*/ 2296880 w 12192000"/>
              <a:gd name="connsiteY31" fmla="*/ 0 h 6858000"/>
              <a:gd name="connsiteX0" fmla="*/ 7640906 w 12192000"/>
              <a:gd name="connsiteY0" fmla="*/ 5825011 h 6858000"/>
              <a:gd name="connsiteX1" fmla="*/ 8200039 w 12192000"/>
              <a:gd name="connsiteY1" fmla="*/ 6797143 h 6858000"/>
              <a:gd name="connsiteX2" fmla="*/ 8270434 w 12192000"/>
              <a:gd name="connsiteY2" fmla="*/ 6858000 h 6858000"/>
              <a:gd name="connsiteX3" fmla="*/ 7640906 w 12192000"/>
              <a:gd name="connsiteY3" fmla="*/ 5825011 h 6858000"/>
              <a:gd name="connsiteX4" fmla="*/ 6830018 w 12192000"/>
              <a:gd name="connsiteY4" fmla="*/ 4328756 h 6858000"/>
              <a:gd name="connsiteX5" fmla="*/ 6854506 w 12192000"/>
              <a:gd name="connsiteY5" fmla="*/ 4349462 h 6858000"/>
              <a:gd name="connsiteX6" fmla="*/ 7162912 w 12192000"/>
              <a:gd name="connsiteY6" fmla="*/ 4717766 h 6858000"/>
              <a:gd name="connsiteX7" fmla="*/ 7162911 w 12192000"/>
              <a:gd name="connsiteY7" fmla="*/ 4717769 h 6858000"/>
              <a:gd name="connsiteX8" fmla="*/ 6854505 w 12192000"/>
              <a:gd name="connsiteY8" fmla="*/ 4349464 h 6858000"/>
              <a:gd name="connsiteX9" fmla="*/ 6830024 w 12192000"/>
              <a:gd name="connsiteY9" fmla="*/ 4328763 h 6858000"/>
              <a:gd name="connsiteX10" fmla="*/ 6830018 w 12192000"/>
              <a:gd name="connsiteY10" fmla="*/ 4328756 h 6858000"/>
              <a:gd name="connsiteX11" fmla="*/ 0 w 12192000"/>
              <a:gd name="connsiteY11" fmla="*/ 2 h 6858000"/>
              <a:gd name="connsiteX12" fmla="*/ 1 w 12192000"/>
              <a:gd name="connsiteY12" fmla="*/ 6858000 h 6858000"/>
              <a:gd name="connsiteX13" fmla="*/ 0 w 12192000"/>
              <a:gd name="connsiteY13" fmla="*/ 6858000 h 6858000"/>
              <a:gd name="connsiteX14" fmla="*/ 0 w 12192000"/>
              <a:gd name="connsiteY14" fmla="*/ 2 h 6858000"/>
              <a:gd name="connsiteX15" fmla="*/ 2296880 w 12192000"/>
              <a:gd name="connsiteY15" fmla="*/ 0 h 6858000"/>
              <a:gd name="connsiteX16" fmla="*/ 12192000 w 12192000"/>
              <a:gd name="connsiteY16" fmla="*/ 0 h 6858000"/>
              <a:gd name="connsiteX17" fmla="*/ 12192000 w 12192000"/>
              <a:gd name="connsiteY17" fmla="*/ 6858000 h 6858000"/>
              <a:gd name="connsiteX18" fmla="*/ 8398561 w 12192000"/>
              <a:gd name="connsiteY18" fmla="*/ 6858000 h 6858000"/>
              <a:gd name="connsiteX19" fmla="*/ 8629189 w 12192000"/>
              <a:gd name="connsiteY19" fmla="*/ 6857999 h 6858000"/>
              <a:gd name="connsiteX20" fmla="*/ 8523514 w 12192000"/>
              <a:gd name="connsiteY20" fmla="*/ 6798033 h 6858000"/>
              <a:gd name="connsiteX21" fmla="*/ 7836038 w 12192000"/>
              <a:gd name="connsiteY21" fmla="*/ 5772286 h 6858000"/>
              <a:gd name="connsiteX22" fmla="*/ 7331394 w 12192000"/>
              <a:gd name="connsiteY22" fmla="*/ 4606407 h 6858000"/>
              <a:gd name="connsiteX23" fmla="*/ 6960597 w 12192000"/>
              <a:gd name="connsiteY23" fmla="*/ 4172875 h 6858000"/>
              <a:gd name="connsiteX24" fmla="*/ 6508849 w 12192000"/>
              <a:gd name="connsiteY24" fmla="*/ 3913569 h 6858000"/>
              <a:gd name="connsiteX25" fmla="*/ 6391286 w 12192000"/>
              <a:gd name="connsiteY25" fmla="*/ 3447620 h 6858000"/>
              <a:gd name="connsiteX26" fmla="*/ 6088771 w 12192000"/>
              <a:gd name="connsiteY26" fmla="*/ 2933602 h 6858000"/>
              <a:gd name="connsiteX27" fmla="*/ 5581229 w 12192000"/>
              <a:gd name="connsiteY27" fmla="*/ 2429503 h 6858000"/>
              <a:gd name="connsiteX28" fmla="*/ 3842277 w 12192000"/>
              <a:gd name="connsiteY28" fmla="*/ 1453812 h 6858000"/>
              <a:gd name="connsiteX29" fmla="*/ 2325718 w 12192000"/>
              <a:gd name="connsiteY29" fmla="*/ 70478 h 6858000"/>
              <a:gd name="connsiteX30" fmla="*/ 2296880 w 12192000"/>
              <a:gd name="connsiteY30"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6830018 w 12192000"/>
              <a:gd name="connsiteY3" fmla="*/ 4328756 h 6858000"/>
              <a:gd name="connsiteX4" fmla="*/ 6854506 w 12192000"/>
              <a:gd name="connsiteY4" fmla="*/ 4349462 h 6858000"/>
              <a:gd name="connsiteX5" fmla="*/ 7162912 w 12192000"/>
              <a:gd name="connsiteY5" fmla="*/ 4717766 h 6858000"/>
              <a:gd name="connsiteX6" fmla="*/ 7162911 w 12192000"/>
              <a:gd name="connsiteY6" fmla="*/ 4717769 h 6858000"/>
              <a:gd name="connsiteX7" fmla="*/ 6854505 w 12192000"/>
              <a:gd name="connsiteY7" fmla="*/ 4349464 h 6858000"/>
              <a:gd name="connsiteX8" fmla="*/ 6830024 w 12192000"/>
              <a:gd name="connsiteY8" fmla="*/ 4328763 h 6858000"/>
              <a:gd name="connsiteX9" fmla="*/ 6830018 w 12192000"/>
              <a:gd name="connsiteY9" fmla="*/ 4328756 h 6858000"/>
              <a:gd name="connsiteX10" fmla="*/ 0 w 12192000"/>
              <a:gd name="connsiteY10" fmla="*/ 2 h 6858000"/>
              <a:gd name="connsiteX11" fmla="*/ 1 w 12192000"/>
              <a:gd name="connsiteY11" fmla="*/ 6858000 h 6858000"/>
              <a:gd name="connsiteX12" fmla="*/ 0 w 12192000"/>
              <a:gd name="connsiteY12" fmla="*/ 6858000 h 6858000"/>
              <a:gd name="connsiteX13" fmla="*/ 0 w 12192000"/>
              <a:gd name="connsiteY13" fmla="*/ 2 h 6858000"/>
              <a:gd name="connsiteX14" fmla="*/ 2296880 w 12192000"/>
              <a:gd name="connsiteY14" fmla="*/ 0 h 6858000"/>
              <a:gd name="connsiteX15" fmla="*/ 12192000 w 12192000"/>
              <a:gd name="connsiteY15" fmla="*/ 0 h 6858000"/>
              <a:gd name="connsiteX16" fmla="*/ 12192000 w 12192000"/>
              <a:gd name="connsiteY16" fmla="*/ 6858000 h 6858000"/>
              <a:gd name="connsiteX17" fmla="*/ 8398561 w 12192000"/>
              <a:gd name="connsiteY17" fmla="*/ 6858000 h 6858000"/>
              <a:gd name="connsiteX18" fmla="*/ 8629189 w 12192000"/>
              <a:gd name="connsiteY18" fmla="*/ 6857999 h 6858000"/>
              <a:gd name="connsiteX19" fmla="*/ 8523514 w 12192000"/>
              <a:gd name="connsiteY19" fmla="*/ 6798033 h 6858000"/>
              <a:gd name="connsiteX20" fmla="*/ 7836038 w 12192000"/>
              <a:gd name="connsiteY20" fmla="*/ 5772286 h 6858000"/>
              <a:gd name="connsiteX21" fmla="*/ 7331394 w 12192000"/>
              <a:gd name="connsiteY21" fmla="*/ 4606407 h 6858000"/>
              <a:gd name="connsiteX22" fmla="*/ 6960597 w 12192000"/>
              <a:gd name="connsiteY22" fmla="*/ 4172875 h 6858000"/>
              <a:gd name="connsiteX23" fmla="*/ 6508849 w 12192000"/>
              <a:gd name="connsiteY23" fmla="*/ 3913569 h 6858000"/>
              <a:gd name="connsiteX24" fmla="*/ 6391286 w 12192000"/>
              <a:gd name="connsiteY24" fmla="*/ 3447620 h 6858000"/>
              <a:gd name="connsiteX25" fmla="*/ 6088771 w 12192000"/>
              <a:gd name="connsiteY25" fmla="*/ 2933602 h 6858000"/>
              <a:gd name="connsiteX26" fmla="*/ 5581229 w 12192000"/>
              <a:gd name="connsiteY26" fmla="*/ 2429503 h 6858000"/>
              <a:gd name="connsiteX27" fmla="*/ 3842277 w 12192000"/>
              <a:gd name="connsiteY27" fmla="*/ 1453812 h 6858000"/>
              <a:gd name="connsiteX28" fmla="*/ 2325718 w 12192000"/>
              <a:gd name="connsiteY28" fmla="*/ 70478 h 6858000"/>
              <a:gd name="connsiteX29" fmla="*/ 2296880 w 12192000"/>
              <a:gd name="connsiteY29"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6830024 w 12192000"/>
              <a:gd name="connsiteY3" fmla="*/ 4328763 h 6858000"/>
              <a:gd name="connsiteX4" fmla="*/ 6854506 w 12192000"/>
              <a:gd name="connsiteY4" fmla="*/ 4349462 h 6858000"/>
              <a:gd name="connsiteX5" fmla="*/ 7162912 w 12192000"/>
              <a:gd name="connsiteY5" fmla="*/ 4717766 h 6858000"/>
              <a:gd name="connsiteX6" fmla="*/ 7162911 w 12192000"/>
              <a:gd name="connsiteY6" fmla="*/ 4717769 h 6858000"/>
              <a:gd name="connsiteX7" fmla="*/ 6854505 w 12192000"/>
              <a:gd name="connsiteY7" fmla="*/ 4349464 h 6858000"/>
              <a:gd name="connsiteX8" fmla="*/ 6830024 w 12192000"/>
              <a:gd name="connsiteY8" fmla="*/ 4328763 h 6858000"/>
              <a:gd name="connsiteX9" fmla="*/ 0 w 12192000"/>
              <a:gd name="connsiteY9" fmla="*/ 2 h 6858000"/>
              <a:gd name="connsiteX10" fmla="*/ 1 w 12192000"/>
              <a:gd name="connsiteY10" fmla="*/ 6858000 h 6858000"/>
              <a:gd name="connsiteX11" fmla="*/ 0 w 12192000"/>
              <a:gd name="connsiteY11" fmla="*/ 6858000 h 6858000"/>
              <a:gd name="connsiteX12" fmla="*/ 0 w 12192000"/>
              <a:gd name="connsiteY12" fmla="*/ 2 h 6858000"/>
              <a:gd name="connsiteX13" fmla="*/ 2296880 w 12192000"/>
              <a:gd name="connsiteY13" fmla="*/ 0 h 6858000"/>
              <a:gd name="connsiteX14" fmla="*/ 12192000 w 12192000"/>
              <a:gd name="connsiteY14" fmla="*/ 0 h 6858000"/>
              <a:gd name="connsiteX15" fmla="*/ 12192000 w 12192000"/>
              <a:gd name="connsiteY15" fmla="*/ 6858000 h 6858000"/>
              <a:gd name="connsiteX16" fmla="*/ 8398561 w 12192000"/>
              <a:gd name="connsiteY16" fmla="*/ 6858000 h 6858000"/>
              <a:gd name="connsiteX17" fmla="*/ 8629189 w 12192000"/>
              <a:gd name="connsiteY17" fmla="*/ 6857999 h 6858000"/>
              <a:gd name="connsiteX18" fmla="*/ 8523514 w 12192000"/>
              <a:gd name="connsiteY18" fmla="*/ 6798033 h 6858000"/>
              <a:gd name="connsiteX19" fmla="*/ 7836038 w 12192000"/>
              <a:gd name="connsiteY19" fmla="*/ 5772286 h 6858000"/>
              <a:gd name="connsiteX20" fmla="*/ 7331394 w 12192000"/>
              <a:gd name="connsiteY20" fmla="*/ 4606407 h 6858000"/>
              <a:gd name="connsiteX21" fmla="*/ 6960597 w 12192000"/>
              <a:gd name="connsiteY21" fmla="*/ 4172875 h 6858000"/>
              <a:gd name="connsiteX22" fmla="*/ 6508849 w 12192000"/>
              <a:gd name="connsiteY22" fmla="*/ 3913569 h 6858000"/>
              <a:gd name="connsiteX23" fmla="*/ 6391286 w 12192000"/>
              <a:gd name="connsiteY23" fmla="*/ 3447620 h 6858000"/>
              <a:gd name="connsiteX24" fmla="*/ 6088771 w 12192000"/>
              <a:gd name="connsiteY24" fmla="*/ 2933602 h 6858000"/>
              <a:gd name="connsiteX25" fmla="*/ 5581229 w 12192000"/>
              <a:gd name="connsiteY25" fmla="*/ 2429503 h 6858000"/>
              <a:gd name="connsiteX26" fmla="*/ 3842277 w 12192000"/>
              <a:gd name="connsiteY26" fmla="*/ 1453812 h 6858000"/>
              <a:gd name="connsiteX27" fmla="*/ 2325718 w 12192000"/>
              <a:gd name="connsiteY27" fmla="*/ 70478 h 6858000"/>
              <a:gd name="connsiteX28" fmla="*/ 2296880 w 12192000"/>
              <a:gd name="connsiteY28"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6830024 w 12192000"/>
              <a:gd name="connsiteY3" fmla="*/ 4328763 h 6858000"/>
              <a:gd name="connsiteX4" fmla="*/ 6854506 w 12192000"/>
              <a:gd name="connsiteY4" fmla="*/ 4349462 h 6858000"/>
              <a:gd name="connsiteX5" fmla="*/ 7162912 w 12192000"/>
              <a:gd name="connsiteY5" fmla="*/ 4717766 h 6858000"/>
              <a:gd name="connsiteX6" fmla="*/ 6854505 w 12192000"/>
              <a:gd name="connsiteY6" fmla="*/ 4349464 h 6858000"/>
              <a:gd name="connsiteX7" fmla="*/ 6830024 w 12192000"/>
              <a:gd name="connsiteY7" fmla="*/ 4328763 h 6858000"/>
              <a:gd name="connsiteX8" fmla="*/ 0 w 12192000"/>
              <a:gd name="connsiteY8" fmla="*/ 2 h 6858000"/>
              <a:gd name="connsiteX9" fmla="*/ 1 w 12192000"/>
              <a:gd name="connsiteY9" fmla="*/ 6858000 h 6858000"/>
              <a:gd name="connsiteX10" fmla="*/ 0 w 12192000"/>
              <a:gd name="connsiteY10" fmla="*/ 6858000 h 6858000"/>
              <a:gd name="connsiteX11" fmla="*/ 0 w 12192000"/>
              <a:gd name="connsiteY11" fmla="*/ 2 h 6858000"/>
              <a:gd name="connsiteX12" fmla="*/ 2296880 w 12192000"/>
              <a:gd name="connsiteY12" fmla="*/ 0 h 6858000"/>
              <a:gd name="connsiteX13" fmla="*/ 12192000 w 12192000"/>
              <a:gd name="connsiteY13" fmla="*/ 0 h 6858000"/>
              <a:gd name="connsiteX14" fmla="*/ 12192000 w 12192000"/>
              <a:gd name="connsiteY14" fmla="*/ 6858000 h 6858000"/>
              <a:gd name="connsiteX15" fmla="*/ 8398561 w 12192000"/>
              <a:gd name="connsiteY15" fmla="*/ 6858000 h 6858000"/>
              <a:gd name="connsiteX16" fmla="*/ 8629189 w 12192000"/>
              <a:gd name="connsiteY16" fmla="*/ 6857999 h 6858000"/>
              <a:gd name="connsiteX17" fmla="*/ 8523514 w 12192000"/>
              <a:gd name="connsiteY17" fmla="*/ 6798033 h 6858000"/>
              <a:gd name="connsiteX18" fmla="*/ 7836038 w 12192000"/>
              <a:gd name="connsiteY18" fmla="*/ 5772286 h 6858000"/>
              <a:gd name="connsiteX19" fmla="*/ 7331394 w 12192000"/>
              <a:gd name="connsiteY19" fmla="*/ 4606407 h 6858000"/>
              <a:gd name="connsiteX20" fmla="*/ 6960597 w 12192000"/>
              <a:gd name="connsiteY20" fmla="*/ 4172875 h 6858000"/>
              <a:gd name="connsiteX21" fmla="*/ 6508849 w 12192000"/>
              <a:gd name="connsiteY21" fmla="*/ 3913569 h 6858000"/>
              <a:gd name="connsiteX22" fmla="*/ 6391286 w 12192000"/>
              <a:gd name="connsiteY22" fmla="*/ 3447620 h 6858000"/>
              <a:gd name="connsiteX23" fmla="*/ 6088771 w 12192000"/>
              <a:gd name="connsiteY23" fmla="*/ 2933602 h 6858000"/>
              <a:gd name="connsiteX24" fmla="*/ 5581229 w 12192000"/>
              <a:gd name="connsiteY24" fmla="*/ 2429503 h 6858000"/>
              <a:gd name="connsiteX25" fmla="*/ 3842277 w 12192000"/>
              <a:gd name="connsiteY25" fmla="*/ 1453812 h 6858000"/>
              <a:gd name="connsiteX26" fmla="*/ 2325718 w 12192000"/>
              <a:gd name="connsiteY26" fmla="*/ 70478 h 6858000"/>
              <a:gd name="connsiteX27" fmla="*/ 2296880 w 12192000"/>
              <a:gd name="connsiteY27"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6830024 w 12192000"/>
              <a:gd name="connsiteY3" fmla="*/ 4328763 h 6858000"/>
              <a:gd name="connsiteX4" fmla="*/ 6854506 w 12192000"/>
              <a:gd name="connsiteY4" fmla="*/ 4349462 h 6858000"/>
              <a:gd name="connsiteX5" fmla="*/ 7162912 w 12192000"/>
              <a:gd name="connsiteY5" fmla="*/ 4717766 h 6858000"/>
              <a:gd name="connsiteX6" fmla="*/ 6830024 w 12192000"/>
              <a:gd name="connsiteY6" fmla="*/ 4328763 h 6858000"/>
              <a:gd name="connsiteX7" fmla="*/ 0 w 12192000"/>
              <a:gd name="connsiteY7" fmla="*/ 2 h 6858000"/>
              <a:gd name="connsiteX8" fmla="*/ 1 w 12192000"/>
              <a:gd name="connsiteY8" fmla="*/ 6858000 h 6858000"/>
              <a:gd name="connsiteX9" fmla="*/ 0 w 12192000"/>
              <a:gd name="connsiteY9" fmla="*/ 6858000 h 6858000"/>
              <a:gd name="connsiteX10" fmla="*/ 0 w 12192000"/>
              <a:gd name="connsiteY10" fmla="*/ 2 h 6858000"/>
              <a:gd name="connsiteX11" fmla="*/ 2296880 w 12192000"/>
              <a:gd name="connsiteY11" fmla="*/ 0 h 6858000"/>
              <a:gd name="connsiteX12" fmla="*/ 12192000 w 12192000"/>
              <a:gd name="connsiteY12" fmla="*/ 0 h 6858000"/>
              <a:gd name="connsiteX13" fmla="*/ 12192000 w 12192000"/>
              <a:gd name="connsiteY13" fmla="*/ 6858000 h 6858000"/>
              <a:gd name="connsiteX14" fmla="*/ 8398561 w 12192000"/>
              <a:gd name="connsiteY14" fmla="*/ 6858000 h 6858000"/>
              <a:gd name="connsiteX15" fmla="*/ 8629189 w 12192000"/>
              <a:gd name="connsiteY15" fmla="*/ 6857999 h 6858000"/>
              <a:gd name="connsiteX16" fmla="*/ 8523514 w 12192000"/>
              <a:gd name="connsiteY16" fmla="*/ 6798033 h 6858000"/>
              <a:gd name="connsiteX17" fmla="*/ 7836038 w 12192000"/>
              <a:gd name="connsiteY17" fmla="*/ 5772286 h 6858000"/>
              <a:gd name="connsiteX18" fmla="*/ 7331394 w 12192000"/>
              <a:gd name="connsiteY18" fmla="*/ 4606407 h 6858000"/>
              <a:gd name="connsiteX19" fmla="*/ 6960597 w 12192000"/>
              <a:gd name="connsiteY19" fmla="*/ 4172875 h 6858000"/>
              <a:gd name="connsiteX20" fmla="*/ 6508849 w 12192000"/>
              <a:gd name="connsiteY20" fmla="*/ 3913569 h 6858000"/>
              <a:gd name="connsiteX21" fmla="*/ 6391286 w 12192000"/>
              <a:gd name="connsiteY21" fmla="*/ 3447620 h 6858000"/>
              <a:gd name="connsiteX22" fmla="*/ 6088771 w 12192000"/>
              <a:gd name="connsiteY22" fmla="*/ 2933602 h 6858000"/>
              <a:gd name="connsiteX23" fmla="*/ 5581229 w 12192000"/>
              <a:gd name="connsiteY23" fmla="*/ 2429503 h 6858000"/>
              <a:gd name="connsiteX24" fmla="*/ 3842277 w 12192000"/>
              <a:gd name="connsiteY24" fmla="*/ 1453812 h 6858000"/>
              <a:gd name="connsiteX25" fmla="*/ 2325718 w 12192000"/>
              <a:gd name="connsiteY25" fmla="*/ 70478 h 6858000"/>
              <a:gd name="connsiteX26" fmla="*/ 2296880 w 12192000"/>
              <a:gd name="connsiteY26"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6830024 w 12192000"/>
              <a:gd name="connsiteY3" fmla="*/ 4328763 h 6858000"/>
              <a:gd name="connsiteX4" fmla="*/ 6854506 w 12192000"/>
              <a:gd name="connsiteY4" fmla="*/ 4349462 h 6858000"/>
              <a:gd name="connsiteX5" fmla="*/ 6830024 w 12192000"/>
              <a:gd name="connsiteY5" fmla="*/ 4328763 h 6858000"/>
              <a:gd name="connsiteX6" fmla="*/ 0 w 12192000"/>
              <a:gd name="connsiteY6" fmla="*/ 2 h 6858000"/>
              <a:gd name="connsiteX7" fmla="*/ 1 w 12192000"/>
              <a:gd name="connsiteY7" fmla="*/ 6858000 h 6858000"/>
              <a:gd name="connsiteX8" fmla="*/ 0 w 12192000"/>
              <a:gd name="connsiteY8" fmla="*/ 6858000 h 6858000"/>
              <a:gd name="connsiteX9" fmla="*/ 0 w 12192000"/>
              <a:gd name="connsiteY9" fmla="*/ 2 h 6858000"/>
              <a:gd name="connsiteX10" fmla="*/ 2296880 w 12192000"/>
              <a:gd name="connsiteY10" fmla="*/ 0 h 6858000"/>
              <a:gd name="connsiteX11" fmla="*/ 12192000 w 12192000"/>
              <a:gd name="connsiteY11" fmla="*/ 0 h 6858000"/>
              <a:gd name="connsiteX12" fmla="*/ 12192000 w 12192000"/>
              <a:gd name="connsiteY12" fmla="*/ 6858000 h 6858000"/>
              <a:gd name="connsiteX13" fmla="*/ 8398561 w 12192000"/>
              <a:gd name="connsiteY13" fmla="*/ 6858000 h 6858000"/>
              <a:gd name="connsiteX14" fmla="*/ 8629189 w 12192000"/>
              <a:gd name="connsiteY14" fmla="*/ 6857999 h 6858000"/>
              <a:gd name="connsiteX15" fmla="*/ 8523514 w 12192000"/>
              <a:gd name="connsiteY15" fmla="*/ 6798033 h 6858000"/>
              <a:gd name="connsiteX16" fmla="*/ 7836038 w 12192000"/>
              <a:gd name="connsiteY16" fmla="*/ 5772286 h 6858000"/>
              <a:gd name="connsiteX17" fmla="*/ 7331394 w 12192000"/>
              <a:gd name="connsiteY17" fmla="*/ 4606407 h 6858000"/>
              <a:gd name="connsiteX18" fmla="*/ 6960597 w 12192000"/>
              <a:gd name="connsiteY18" fmla="*/ 4172875 h 6858000"/>
              <a:gd name="connsiteX19" fmla="*/ 6508849 w 12192000"/>
              <a:gd name="connsiteY19" fmla="*/ 3913569 h 6858000"/>
              <a:gd name="connsiteX20" fmla="*/ 6391286 w 12192000"/>
              <a:gd name="connsiteY20" fmla="*/ 3447620 h 6858000"/>
              <a:gd name="connsiteX21" fmla="*/ 6088771 w 12192000"/>
              <a:gd name="connsiteY21" fmla="*/ 2933602 h 6858000"/>
              <a:gd name="connsiteX22" fmla="*/ 5581229 w 12192000"/>
              <a:gd name="connsiteY22" fmla="*/ 2429503 h 6858000"/>
              <a:gd name="connsiteX23" fmla="*/ 3842277 w 12192000"/>
              <a:gd name="connsiteY23" fmla="*/ 1453812 h 6858000"/>
              <a:gd name="connsiteX24" fmla="*/ 2325718 w 12192000"/>
              <a:gd name="connsiteY24" fmla="*/ 70478 h 6858000"/>
              <a:gd name="connsiteX25" fmla="*/ 2296880 w 12192000"/>
              <a:gd name="connsiteY25"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0 w 12192000"/>
              <a:gd name="connsiteY3" fmla="*/ 2 h 6858000"/>
              <a:gd name="connsiteX4" fmla="*/ 1 w 12192000"/>
              <a:gd name="connsiteY4" fmla="*/ 6858000 h 6858000"/>
              <a:gd name="connsiteX5" fmla="*/ 0 w 12192000"/>
              <a:gd name="connsiteY5" fmla="*/ 6858000 h 6858000"/>
              <a:gd name="connsiteX6" fmla="*/ 0 w 12192000"/>
              <a:gd name="connsiteY6" fmla="*/ 2 h 6858000"/>
              <a:gd name="connsiteX7" fmla="*/ 2296880 w 12192000"/>
              <a:gd name="connsiteY7" fmla="*/ 0 h 6858000"/>
              <a:gd name="connsiteX8" fmla="*/ 12192000 w 12192000"/>
              <a:gd name="connsiteY8" fmla="*/ 0 h 6858000"/>
              <a:gd name="connsiteX9" fmla="*/ 12192000 w 12192000"/>
              <a:gd name="connsiteY9" fmla="*/ 6858000 h 6858000"/>
              <a:gd name="connsiteX10" fmla="*/ 8398561 w 12192000"/>
              <a:gd name="connsiteY10" fmla="*/ 6858000 h 6858000"/>
              <a:gd name="connsiteX11" fmla="*/ 8629189 w 12192000"/>
              <a:gd name="connsiteY11" fmla="*/ 6857999 h 6858000"/>
              <a:gd name="connsiteX12" fmla="*/ 8523514 w 12192000"/>
              <a:gd name="connsiteY12" fmla="*/ 6798033 h 6858000"/>
              <a:gd name="connsiteX13" fmla="*/ 7836038 w 12192000"/>
              <a:gd name="connsiteY13" fmla="*/ 5772286 h 6858000"/>
              <a:gd name="connsiteX14" fmla="*/ 7331394 w 12192000"/>
              <a:gd name="connsiteY14" fmla="*/ 4606407 h 6858000"/>
              <a:gd name="connsiteX15" fmla="*/ 6960597 w 12192000"/>
              <a:gd name="connsiteY15" fmla="*/ 4172875 h 6858000"/>
              <a:gd name="connsiteX16" fmla="*/ 6508849 w 12192000"/>
              <a:gd name="connsiteY16" fmla="*/ 3913569 h 6858000"/>
              <a:gd name="connsiteX17" fmla="*/ 6391286 w 12192000"/>
              <a:gd name="connsiteY17" fmla="*/ 3447620 h 6858000"/>
              <a:gd name="connsiteX18" fmla="*/ 6088771 w 12192000"/>
              <a:gd name="connsiteY18" fmla="*/ 2933602 h 6858000"/>
              <a:gd name="connsiteX19" fmla="*/ 5581229 w 12192000"/>
              <a:gd name="connsiteY19" fmla="*/ 2429503 h 6858000"/>
              <a:gd name="connsiteX20" fmla="*/ 3842277 w 12192000"/>
              <a:gd name="connsiteY20" fmla="*/ 1453812 h 6858000"/>
              <a:gd name="connsiteX21" fmla="*/ 2325718 w 12192000"/>
              <a:gd name="connsiteY21" fmla="*/ 70478 h 6858000"/>
              <a:gd name="connsiteX22" fmla="*/ 2296880 w 12192000"/>
              <a:gd name="connsiteY22" fmla="*/ 0 h 6858000"/>
              <a:gd name="connsiteX0" fmla="*/ 8270434 w 12192000"/>
              <a:gd name="connsiteY0" fmla="*/ 6858000 h 6858000"/>
              <a:gd name="connsiteX1" fmla="*/ 8200039 w 12192000"/>
              <a:gd name="connsiteY1" fmla="*/ 6797143 h 6858000"/>
              <a:gd name="connsiteX2" fmla="*/ 8270434 w 12192000"/>
              <a:gd name="connsiteY2" fmla="*/ 6858000 h 6858000"/>
              <a:gd name="connsiteX3" fmla="*/ 0 w 12192000"/>
              <a:gd name="connsiteY3" fmla="*/ 2 h 6858000"/>
              <a:gd name="connsiteX4" fmla="*/ 1 w 12192000"/>
              <a:gd name="connsiteY4" fmla="*/ 6858000 h 6858000"/>
              <a:gd name="connsiteX5" fmla="*/ 0 w 12192000"/>
              <a:gd name="connsiteY5" fmla="*/ 6858000 h 6858000"/>
              <a:gd name="connsiteX6" fmla="*/ 0 w 12192000"/>
              <a:gd name="connsiteY6" fmla="*/ 2 h 6858000"/>
              <a:gd name="connsiteX7" fmla="*/ 2296880 w 12192000"/>
              <a:gd name="connsiteY7" fmla="*/ 0 h 6858000"/>
              <a:gd name="connsiteX8" fmla="*/ 12192000 w 12192000"/>
              <a:gd name="connsiteY8" fmla="*/ 0 h 6858000"/>
              <a:gd name="connsiteX9" fmla="*/ 12192000 w 12192000"/>
              <a:gd name="connsiteY9" fmla="*/ 6858000 h 6858000"/>
              <a:gd name="connsiteX10" fmla="*/ 8629189 w 12192000"/>
              <a:gd name="connsiteY10" fmla="*/ 6857999 h 6858000"/>
              <a:gd name="connsiteX11" fmla="*/ 8523514 w 12192000"/>
              <a:gd name="connsiteY11" fmla="*/ 6798033 h 6858000"/>
              <a:gd name="connsiteX12" fmla="*/ 7836038 w 12192000"/>
              <a:gd name="connsiteY12" fmla="*/ 5772286 h 6858000"/>
              <a:gd name="connsiteX13" fmla="*/ 7331394 w 12192000"/>
              <a:gd name="connsiteY13" fmla="*/ 4606407 h 6858000"/>
              <a:gd name="connsiteX14" fmla="*/ 6960597 w 12192000"/>
              <a:gd name="connsiteY14" fmla="*/ 4172875 h 6858000"/>
              <a:gd name="connsiteX15" fmla="*/ 6508849 w 12192000"/>
              <a:gd name="connsiteY15" fmla="*/ 3913569 h 6858000"/>
              <a:gd name="connsiteX16" fmla="*/ 6391286 w 12192000"/>
              <a:gd name="connsiteY16" fmla="*/ 3447620 h 6858000"/>
              <a:gd name="connsiteX17" fmla="*/ 6088771 w 12192000"/>
              <a:gd name="connsiteY17" fmla="*/ 2933602 h 6858000"/>
              <a:gd name="connsiteX18" fmla="*/ 5581229 w 12192000"/>
              <a:gd name="connsiteY18" fmla="*/ 2429503 h 6858000"/>
              <a:gd name="connsiteX19" fmla="*/ 3842277 w 12192000"/>
              <a:gd name="connsiteY19" fmla="*/ 1453812 h 6858000"/>
              <a:gd name="connsiteX20" fmla="*/ 2325718 w 12192000"/>
              <a:gd name="connsiteY20" fmla="*/ 70478 h 6858000"/>
              <a:gd name="connsiteX21" fmla="*/ 2296880 w 12192000"/>
              <a:gd name="connsiteY21" fmla="*/ 0 h 6858000"/>
              <a:gd name="connsiteX0" fmla="*/ 0 w 12192000"/>
              <a:gd name="connsiteY0" fmla="*/ 2 h 6858000"/>
              <a:gd name="connsiteX1" fmla="*/ 1 w 12192000"/>
              <a:gd name="connsiteY1" fmla="*/ 6858000 h 6858000"/>
              <a:gd name="connsiteX2" fmla="*/ 0 w 12192000"/>
              <a:gd name="connsiteY2" fmla="*/ 6858000 h 6858000"/>
              <a:gd name="connsiteX3" fmla="*/ 0 w 12192000"/>
              <a:gd name="connsiteY3" fmla="*/ 2 h 6858000"/>
              <a:gd name="connsiteX4" fmla="*/ 2296880 w 12192000"/>
              <a:gd name="connsiteY4" fmla="*/ 0 h 6858000"/>
              <a:gd name="connsiteX5" fmla="*/ 12192000 w 12192000"/>
              <a:gd name="connsiteY5" fmla="*/ 0 h 6858000"/>
              <a:gd name="connsiteX6" fmla="*/ 12192000 w 12192000"/>
              <a:gd name="connsiteY6" fmla="*/ 6858000 h 6858000"/>
              <a:gd name="connsiteX7" fmla="*/ 8629189 w 12192000"/>
              <a:gd name="connsiteY7" fmla="*/ 6857999 h 6858000"/>
              <a:gd name="connsiteX8" fmla="*/ 8523514 w 12192000"/>
              <a:gd name="connsiteY8" fmla="*/ 6798033 h 6858000"/>
              <a:gd name="connsiteX9" fmla="*/ 7836038 w 12192000"/>
              <a:gd name="connsiteY9" fmla="*/ 5772286 h 6858000"/>
              <a:gd name="connsiteX10" fmla="*/ 7331394 w 12192000"/>
              <a:gd name="connsiteY10" fmla="*/ 4606407 h 6858000"/>
              <a:gd name="connsiteX11" fmla="*/ 6960597 w 12192000"/>
              <a:gd name="connsiteY11" fmla="*/ 4172875 h 6858000"/>
              <a:gd name="connsiteX12" fmla="*/ 6508849 w 12192000"/>
              <a:gd name="connsiteY12" fmla="*/ 3913569 h 6858000"/>
              <a:gd name="connsiteX13" fmla="*/ 6391286 w 12192000"/>
              <a:gd name="connsiteY13" fmla="*/ 3447620 h 6858000"/>
              <a:gd name="connsiteX14" fmla="*/ 6088771 w 12192000"/>
              <a:gd name="connsiteY14" fmla="*/ 2933602 h 6858000"/>
              <a:gd name="connsiteX15" fmla="*/ 5581229 w 12192000"/>
              <a:gd name="connsiteY15" fmla="*/ 2429503 h 6858000"/>
              <a:gd name="connsiteX16" fmla="*/ 3842277 w 12192000"/>
              <a:gd name="connsiteY16" fmla="*/ 1453812 h 6858000"/>
              <a:gd name="connsiteX17" fmla="*/ 2325718 w 12192000"/>
              <a:gd name="connsiteY17" fmla="*/ 70478 h 6858000"/>
              <a:gd name="connsiteX18" fmla="*/ 2296880 w 12192000"/>
              <a:gd name="connsiteY18" fmla="*/ 0 h 6858000"/>
              <a:gd name="connsiteX0" fmla="*/ 0 w 12192000"/>
              <a:gd name="connsiteY0" fmla="*/ 6858000 h 6858000"/>
              <a:gd name="connsiteX1" fmla="*/ 1 w 12192000"/>
              <a:gd name="connsiteY1" fmla="*/ 6858000 h 6858000"/>
              <a:gd name="connsiteX2" fmla="*/ 0 w 12192000"/>
              <a:gd name="connsiteY2" fmla="*/ 6858000 h 6858000"/>
              <a:gd name="connsiteX3" fmla="*/ 2296880 w 12192000"/>
              <a:gd name="connsiteY3" fmla="*/ 0 h 6858000"/>
              <a:gd name="connsiteX4" fmla="*/ 12192000 w 12192000"/>
              <a:gd name="connsiteY4" fmla="*/ 0 h 6858000"/>
              <a:gd name="connsiteX5" fmla="*/ 12192000 w 12192000"/>
              <a:gd name="connsiteY5" fmla="*/ 6858000 h 6858000"/>
              <a:gd name="connsiteX6" fmla="*/ 8629189 w 12192000"/>
              <a:gd name="connsiteY6" fmla="*/ 6857999 h 6858000"/>
              <a:gd name="connsiteX7" fmla="*/ 8523514 w 12192000"/>
              <a:gd name="connsiteY7" fmla="*/ 6798033 h 6858000"/>
              <a:gd name="connsiteX8" fmla="*/ 7836038 w 12192000"/>
              <a:gd name="connsiteY8" fmla="*/ 5772286 h 6858000"/>
              <a:gd name="connsiteX9" fmla="*/ 7331394 w 12192000"/>
              <a:gd name="connsiteY9" fmla="*/ 4606407 h 6858000"/>
              <a:gd name="connsiteX10" fmla="*/ 6960597 w 12192000"/>
              <a:gd name="connsiteY10" fmla="*/ 4172875 h 6858000"/>
              <a:gd name="connsiteX11" fmla="*/ 6508849 w 12192000"/>
              <a:gd name="connsiteY11" fmla="*/ 3913569 h 6858000"/>
              <a:gd name="connsiteX12" fmla="*/ 6391286 w 12192000"/>
              <a:gd name="connsiteY12" fmla="*/ 3447620 h 6858000"/>
              <a:gd name="connsiteX13" fmla="*/ 6088771 w 12192000"/>
              <a:gd name="connsiteY13" fmla="*/ 2933602 h 6858000"/>
              <a:gd name="connsiteX14" fmla="*/ 5581229 w 12192000"/>
              <a:gd name="connsiteY14" fmla="*/ 2429503 h 6858000"/>
              <a:gd name="connsiteX15" fmla="*/ 3842277 w 12192000"/>
              <a:gd name="connsiteY15" fmla="*/ 1453812 h 6858000"/>
              <a:gd name="connsiteX16" fmla="*/ 2325718 w 12192000"/>
              <a:gd name="connsiteY16" fmla="*/ 70478 h 6858000"/>
              <a:gd name="connsiteX17" fmla="*/ 2296880 w 12192000"/>
              <a:gd name="connsiteY17" fmla="*/ 0 h 6858000"/>
              <a:gd name="connsiteX0" fmla="*/ 0 w 9895120"/>
              <a:gd name="connsiteY0" fmla="*/ 0 h 6858000"/>
              <a:gd name="connsiteX1" fmla="*/ 9895120 w 9895120"/>
              <a:gd name="connsiteY1" fmla="*/ 0 h 6858000"/>
              <a:gd name="connsiteX2" fmla="*/ 9895120 w 9895120"/>
              <a:gd name="connsiteY2" fmla="*/ 6858000 h 6858000"/>
              <a:gd name="connsiteX3" fmla="*/ 6332309 w 9895120"/>
              <a:gd name="connsiteY3" fmla="*/ 6857999 h 6858000"/>
              <a:gd name="connsiteX4" fmla="*/ 6226634 w 9895120"/>
              <a:gd name="connsiteY4" fmla="*/ 6798033 h 6858000"/>
              <a:gd name="connsiteX5" fmla="*/ 5539158 w 9895120"/>
              <a:gd name="connsiteY5" fmla="*/ 5772286 h 6858000"/>
              <a:gd name="connsiteX6" fmla="*/ 5034514 w 9895120"/>
              <a:gd name="connsiteY6" fmla="*/ 4606407 h 6858000"/>
              <a:gd name="connsiteX7" fmla="*/ 4663717 w 9895120"/>
              <a:gd name="connsiteY7" fmla="*/ 4172875 h 6858000"/>
              <a:gd name="connsiteX8" fmla="*/ 4211969 w 9895120"/>
              <a:gd name="connsiteY8" fmla="*/ 3913569 h 6858000"/>
              <a:gd name="connsiteX9" fmla="*/ 4094406 w 9895120"/>
              <a:gd name="connsiteY9" fmla="*/ 3447620 h 6858000"/>
              <a:gd name="connsiteX10" fmla="*/ 3791891 w 9895120"/>
              <a:gd name="connsiteY10" fmla="*/ 2933602 h 6858000"/>
              <a:gd name="connsiteX11" fmla="*/ 3284349 w 9895120"/>
              <a:gd name="connsiteY11" fmla="*/ 2429503 h 6858000"/>
              <a:gd name="connsiteX12" fmla="*/ 1545397 w 9895120"/>
              <a:gd name="connsiteY12" fmla="*/ 1453812 h 6858000"/>
              <a:gd name="connsiteX13" fmla="*/ 28838 w 9895120"/>
              <a:gd name="connsiteY13" fmla="*/ 70478 h 6858000"/>
              <a:gd name="connsiteX14" fmla="*/ 0 w 98951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5120" h="6858000">
                <a:moveTo>
                  <a:pt x="0" y="0"/>
                </a:moveTo>
                <a:lnTo>
                  <a:pt x="9895120" y="0"/>
                </a:lnTo>
                <a:lnTo>
                  <a:pt x="9895120" y="6858000"/>
                </a:lnTo>
                <a:lnTo>
                  <a:pt x="6332309" y="6857999"/>
                </a:lnTo>
                <a:lnTo>
                  <a:pt x="6226634" y="6798033"/>
                </a:lnTo>
                <a:cubicBezTo>
                  <a:pt x="5893878" y="6573813"/>
                  <a:pt x="5663665" y="6230901"/>
                  <a:pt x="5539158" y="5772286"/>
                </a:cubicBezTo>
                <a:cubicBezTo>
                  <a:pt x="5417804" y="5325111"/>
                  <a:pt x="5243269" y="4921946"/>
                  <a:pt x="5034514" y="4606407"/>
                </a:cubicBezTo>
                <a:cubicBezTo>
                  <a:pt x="4919420" y="4432568"/>
                  <a:pt x="4794670" y="4286684"/>
                  <a:pt x="4663717" y="4172875"/>
                </a:cubicBezTo>
                <a:cubicBezTo>
                  <a:pt x="4520370" y="4048261"/>
                  <a:pt x="4368422" y="3961035"/>
                  <a:pt x="4211969" y="3913569"/>
                </a:cubicBezTo>
                <a:cubicBezTo>
                  <a:pt x="4194138" y="3753645"/>
                  <a:pt x="4154581" y="3596883"/>
                  <a:pt x="4094406" y="3447620"/>
                </a:cubicBezTo>
                <a:cubicBezTo>
                  <a:pt x="4023690" y="3271850"/>
                  <a:pt x="3921835" y="3098874"/>
                  <a:pt x="3791891" y="2933602"/>
                </a:cubicBezTo>
                <a:cubicBezTo>
                  <a:pt x="3656096" y="2761331"/>
                  <a:pt x="3485384" y="2591658"/>
                  <a:pt x="3284349" y="2429503"/>
                </a:cubicBezTo>
                <a:cubicBezTo>
                  <a:pt x="2859009" y="2086363"/>
                  <a:pt x="2273946" y="1758119"/>
                  <a:pt x="1545397" y="1453812"/>
                </a:cubicBezTo>
                <a:cubicBezTo>
                  <a:pt x="810387" y="1146842"/>
                  <a:pt x="302080" y="682676"/>
                  <a:pt x="28838" y="70478"/>
                </a:cubicBezTo>
                <a:lnTo>
                  <a:pt x="0" y="0"/>
                </a:lnTo>
                <a:close/>
              </a:path>
            </a:pathLst>
          </a:custGeom>
          <a:solidFill>
            <a:srgbClr val="92D050"/>
          </a:solidFill>
        </p:spPr>
        <p:txBody>
          <a:bodyPr wrap="square">
            <a:noAutofit/>
          </a:bodyPr>
          <a:lstStyle>
            <a:lvl1pPr>
              <a:defRPr>
                <a:solidFill>
                  <a:schemeClr val="accent1"/>
                </a:solidFill>
              </a:defRPr>
            </a:lvl1pPr>
          </a:lstStyle>
          <a:p>
            <a:r>
              <a:rPr lang="nl-NL"/>
              <a:t>Klik op het pictogram als u een afbeelding wilt toevoegen</a:t>
            </a:r>
            <a:endParaRPr lang="nl-NL" dirty="0"/>
          </a:p>
        </p:txBody>
      </p:sp>
      <p:sp>
        <p:nvSpPr>
          <p:cNvPr id="26" name="Vrije vorm: vorm 25">
            <a:extLst>
              <a:ext uri="{FF2B5EF4-FFF2-40B4-BE49-F238E27FC236}">
                <a16:creationId xmlns:a16="http://schemas.microsoft.com/office/drawing/2014/main" id="{A910986A-CE83-136A-E723-E31153300629}"/>
              </a:ext>
            </a:extLst>
          </p:cNvPr>
          <p:cNvSpPr txBox="1">
            <a:spLocks/>
          </p:cNvSpPr>
          <p:nvPr/>
        </p:nvSpPr>
        <p:spPr>
          <a:xfrm>
            <a:off x="1887854" y="-942486"/>
            <a:ext cx="776819" cy="942486"/>
          </a:xfrm>
          <a:custGeom>
            <a:avLst/>
            <a:gdLst>
              <a:gd name="connsiteX0" fmla="*/ 616650 w 776819"/>
              <a:gd name="connsiteY0" fmla="*/ 5 h 942486"/>
              <a:gd name="connsiteX1" fmla="*/ 730392 w 776819"/>
              <a:gd name="connsiteY1" fmla="*/ 45825 h 942486"/>
              <a:gd name="connsiteX2" fmla="*/ 730392 w 776819"/>
              <a:gd name="connsiteY2" fmla="*/ 273064 h 942486"/>
              <a:gd name="connsiteX3" fmla="*/ 584105 w 776819"/>
              <a:gd name="connsiteY3" fmla="*/ 433006 h 942486"/>
              <a:gd name="connsiteX4" fmla="*/ 560632 w 776819"/>
              <a:gd name="connsiteY4" fmla="*/ 464155 h 942486"/>
              <a:gd name="connsiteX5" fmla="*/ 528590 w 776819"/>
              <a:gd name="connsiteY5" fmla="*/ 510121 h 942486"/>
              <a:gd name="connsiteX6" fmla="*/ 473074 w 776819"/>
              <a:gd name="connsiteY6" fmla="*/ 598839 h 942486"/>
              <a:gd name="connsiteX7" fmla="*/ 417559 w 776819"/>
              <a:gd name="connsiteY7" fmla="*/ 702730 h 942486"/>
              <a:gd name="connsiteX8" fmla="*/ 394085 w 776819"/>
              <a:gd name="connsiteY8" fmla="*/ 752801 h 942486"/>
              <a:gd name="connsiteX9" fmla="*/ 393282 w 776819"/>
              <a:gd name="connsiteY9" fmla="*/ 754496 h 942486"/>
              <a:gd name="connsiteX10" fmla="*/ 392479 w 776819"/>
              <a:gd name="connsiteY10" fmla="*/ 756282 h 942486"/>
              <a:gd name="connsiteX11" fmla="*/ 392479 w 776819"/>
              <a:gd name="connsiteY11" fmla="*/ 756906 h 942486"/>
              <a:gd name="connsiteX12" fmla="*/ 391943 w 776819"/>
              <a:gd name="connsiteY12" fmla="*/ 758156 h 942486"/>
              <a:gd name="connsiteX13" fmla="*/ 391497 w 776819"/>
              <a:gd name="connsiteY13" fmla="*/ 759138 h 942486"/>
              <a:gd name="connsiteX14" fmla="*/ 386320 w 776819"/>
              <a:gd name="connsiteY14" fmla="*/ 771365 h 942486"/>
              <a:gd name="connsiteX15" fmla="*/ 347960 w 776819"/>
              <a:gd name="connsiteY15" fmla="*/ 877689 h 942486"/>
              <a:gd name="connsiteX16" fmla="*/ 329659 w 776819"/>
              <a:gd name="connsiteY16" fmla="*/ 942486 h 942486"/>
              <a:gd name="connsiteX17" fmla="*/ 0 w 776819"/>
              <a:gd name="connsiteY17" fmla="*/ 942486 h 942486"/>
              <a:gd name="connsiteX18" fmla="*/ 631 w 776819"/>
              <a:gd name="connsiteY18" fmla="*/ 939180 h 942486"/>
              <a:gd name="connsiteX19" fmla="*/ 503242 w 776819"/>
              <a:gd name="connsiteY19" fmla="*/ 45825 h 942486"/>
              <a:gd name="connsiteX20" fmla="*/ 616650 w 776819"/>
              <a:gd name="connsiteY20" fmla="*/ 5 h 9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6819" h="942486">
                <a:moveTo>
                  <a:pt x="616650" y="5"/>
                </a:moveTo>
                <a:cubicBezTo>
                  <a:pt x="657227" y="351"/>
                  <a:pt x="697859" y="15970"/>
                  <a:pt x="730392" y="45825"/>
                </a:cubicBezTo>
                <a:cubicBezTo>
                  <a:pt x="793583" y="103483"/>
                  <a:pt x="790995" y="214603"/>
                  <a:pt x="730392" y="273064"/>
                </a:cubicBezTo>
                <a:cubicBezTo>
                  <a:pt x="678366" y="323300"/>
                  <a:pt x="629509" y="376717"/>
                  <a:pt x="584105" y="433006"/>
                </a:cubicBezTo>
                <a:cubicBezTo>
                  <a:pt x="581874" y="436308"/>
                  <a:pt x="563756" y="459871"/>
                  <a:pt x="560632" y="464155"/>
                </a:cubicBezTo>
                <a:cubicBezTo>
                  <a:pt x="549654" y="479329"/>
                  <a:pt x="539033" y="494680"/>
                  <a:pt x="528590" y="510121"/>
                </a:cubicBezTo>
                <a:cubicBezTo>
                  <a:pt x="509427" y="539099"/>
                  <a:pt x="490925" y="568671"/>
                  <a:pt x="473074" y="598839"/>
                </a:cubicBezTo>
                <a:cubicBezTo>
                  <a:pt x="453260" y="632755"/>
                  <a:pt x="434785" y="667475"/>
                  <a:pt x="417559" y="702730"/>
                </a:cubicBezTo>
                <a:cubicBezTo>
                  <a:pt x="409437" y="719241"/>
                  <a:pt x="401761" y="736021"/>
                  <a:pt x="394085" y="752801"/>
                </a:cubicBezTo>
                <a:lnTo>
                  <a:pt x="393282" y="754496"/>
                </a:lnTo>
                <a:lnTo>
                  <a:pt x="392479" y="756282"/>
                </a:lnTo>
                <a:lnTo>
                  <a:pt x="392479" y="756906"/>
                </a:lnTo>
                <a:lnTo>
                  <a:pt x="391943" y="758156"/>
                </a:lnTo>
                <a:cubicBezTo>
                  <a:pt x="391738" y="758454"/>
                  <a:pt x="391586" y="758786"/>
                  <a:pt x="391497" y="759138"/>
                </a:cubicBezTo>
                <a:cubicBezTo>
                  <a:pt x="389533" y="763868"/>
                  <a:pt x="387034" y="769580"/>
                  <a:pt x="386320" y="771365"/>
                </a:cubicBezTo>
                <a:cubicBezTo>
                  <a:pt x="372276" y="806352"/>
                  <a:pt x="359482" y="841816"/>
                  <a:pt x="347960" y="877689"/>
                </a:cubicBezTo>
                <a:lnTo>
                  <a:pt x="329659" y="942486"/>
                </a:lnTo>
                <a:lnTo>
                  <a:pt x="0" y="942486"/>
                </a:lnTo>
                <a:lnTo>
                  <a:pt x="631" y="939180"/>
                </a:lnTo>
                <a:cubicBezTo>
                  <a:pt x="76525" y="602812"/>
                  <a:pt x="252719" y="288115"/>
                  <a:pt x="503242" y="45825"/>
                </a:cubicBezTo>
                <a:cubicBezTo>
                  <a:pt x="535552" y="14586"/>
                  <a:pt x="576073" y="-341"/>
                  <a:pt x="616650" y="5"/>
                </a:cubicBezTo>
                <a:close/>
              </a:path>
            </a:pathLst>
          </a:custGeom>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rgbClr val="472C5F"/>
              </a:solidFill>
              <a:effectLst/>
              <a:uLnTx/>
              <a:uFillTx/>
              <a:latin typeface="Lato Light"/>
              <a:ea typeface="+mn-ea"/>
              <a:cs typeface="+mn-cs"/>
            </a:endParaRPr>
          </a:p>
        </p:txBody>
      </p:sp>
      <p:sp>
        <p:nvSpPr>
          <p:cNvPr id="24" name="Vrije vorm: vorm 23">
            <a:extLst>
              <a:ext uri="{FF2B5EF4-FFF2-40B4-BE49-F238E27FC236}">
                <a16:creationId xmlns:a16="http://schemas.microsoft.com/office/drawing/2014/main" id="{68A066FA-4199-3CBD-0A05-71E964C53974}"/>
              </a:ext>
            </a:extLst>
          </p:cNvPr>
          <p:cNvSpPr txBox="1">
            <a:spLocks/>
          </p:cNvSpPr>
          <p:nvPr/>
        </p:nvSpPr>
        <p:spPr>
          <a:xfrm>
            <a:off x="2166958" y="0"/>
            <a:ext cx="10102831" cy="6858000"/>
          </a:xfrm>
          <a:custGeom>
            <a:avLst/>
            <a:gdLst>
              <a:gd name="connsiteX0" fmla="*/ 50555 w 10102831"/>
              <a:gd name="connsiteY0" fmla="*/ 0 h 6858000"/>
              <a:gd name="connsiteX1" fmla="*/ 10102831 w 10102831"/>
              <a:gd name="connsiteY1" fmla="*/ 0 h 6858000"/>
              <a:gd name="connsiteX2" fmla="*/ 10102831 w 10102831"/>
              <a:gd name="connsiteY2" fmla="*/ 6858000 h 6858000"/>
              <a:gd name="connsiteX3" fmla="*/ 6831172 w 10102831"/>
              <a:gd name="connsiteY3" fmla="*/ 6858000 h 6858000"/>
              <a:gd name="connsiteX4" fmla="*/ 6816208 w 10102831"/>
              <a:gd name="connsiteY4" fmla="*/ 6850525 h 6858000"/>
              <a:gd name="connsiteX5" fmla="*/ 6643592 w 10102831"/>
              <a:gd name="connsiteY5" fmla="*/ 6739762 h 6858000"/>
              <a:gd name="connsiteX6" fmla="*/ 6615477 w 10102831"/>
              <a:gd name="connsiteY6" fmla="*/ 6718966 h 6858000"/>
              <a:gd name="connsiteX7" fmla="*/ 6585935 w 10102831"/>
              <a:gd name="connsiteY7" fmla="*/ 6695136 h 6858000"/>
              <a:gd name="connsiteX8" fmla="*/ 6505607 w 10102831"/>
              <a:gd name="connsiteY8" fmla="*/ 6623733 h 6858000"/>
              <a:gd name="connsiteX9" fmla="*/ 6364230 w 10102831"/>
              <a:gd name="connsiteY9" fmla="*/ 6472627 h 6858000"/>
              <a:gd name="connsiteX10" fmla="*/ 6332812 w 10102831"/>
              <a:gd name="connsiteY10" fmla="*/ 6433713 h 6858000"/>
              <a:gd name="connsiteX11" fmla="*/ 6331831 w 10102831"/>
              <a:gd name="connsiteY11" fmla="*/ 6432374 h 6858000"/>
              <a:gd name="connsiteX12" fmla="*/ 6319960 w 10102831"/>
              <a:gd name="connsiteY12" fmla="*/ 6416486 h 6858000"/>
              <a:gd name="connsiteX13" fmla="*/ 6252128 w 10102831"/>
              <a:gd name="connsiteY13" fmla="*/ 6319111 h 6858000"/>
              <a:gd name="connsiteX14" fmla="*/ 5867802 w 10102831"/>
              <a:gd name="connsiteY14" fmla="*/ 5568938 h 6858000"/>
              <a:gd name="connsiteX15" fmla="*/ 5425106 w 10102831"/>
              <a:gd name="connsiteY15" fmla="*/ 4811802 h 6858000"/>
              <a:gd name="connsiteX16" fmla="*/ 4794531 w 10102831"/>
              <a:gd name="connsiteY16" fmla="*/ 4326085 h 6858000"/>
              <a:gd name="connsiteX17" fmla="*/ 4778645 w 10102831"/>
              <a:gd name="connsiteY17" fmla="*/ 4013074 h 6858000"/>
              <a:gd name="connsiteX18" fmla="*/ 3719297 w 10102831"/>
              <a:gd name="connsiteY18" fmla="*/ 2456229 h 6858000"/>
              <a:gd name="connsiteX19" fmla="*/ 2841313 w 10102831"/>
              <a:gd name="connsiteY19" fmla="*/ 2074939 h 6858000"/>
              <a:gd name="connsiteX20" fmla="*/ 1818202 w 10102831"/>
              <a:gd name="connsiteY20" fmla="*/ 1909998 h 6858000"/>
              <a:gd name="connsiteX21" fmla="*/ 1816149 w 10102831"/>
              <a:gd name="connsiteY21" fmla="*/ 1909998 h 6858000"/>
              <a:gd name="connsiteX22" fmla="*/ 1814364 w 10102831"/>
              <a:gd name="connsiteY22" fmla="*/ 1909998 h 6858000"/>
              <a:gd name="connsiteX23" fmla="*/ 1813829 w 10102831"/>
              <a:gd name="connsiteY23" fmla="*/ 1909998 h 6858000"/>
              <a:gd name="connsiteX24" fmla="*/ 1810437 w 10102831"/>
              <a:gd name="connsiteY24" fmla="*/ 1909998 h 6858000"/>
              <a:gd name="connsiteX25" fmla="*/ 1809009 w 10102831"/>
              <a:gd name="connsiteY25" fmla="*/ 1909998 h 6858000"/>
              <a:gd name="connsiteX26" fmla="*/ 1807045 w 10102831"/>
              <a:gd name="connsiteY26" fmla="*/ 1909998 h 6858000"/>
              <a:gd name="connsiteX27" fmla="*/ 1778663 w 10102831"/>
              <a:gd name="connsiteY27" fmla="*/ 1905982 h 6858000"/>
              <a:gd name="connsiteX28" fmla="*/ 1723861 w 10102831"/>
              <a:gd name="connsiteY28" fmla="*/ 1898128 h 6858000"/>
              <a:gd name="connsiteX29" fmla="*/ 1591677 w 10102831"/>
              <a:gd name="connsiteY29" fmla="*/ 1877332 h 6858000"/>
              <a:gd name="connsiteX30" fmla="*/ 1338733 w 10102831"/>
              <a:gd name="connsiteY30" fmla="*/ 1826904 h 6858000"/>
              <a:gd name="connsiteX31" fmla="*/ 1100159 w 10102831"/>
              <a:gd name="connsiteY31" fmla="*/ 1759785 h 6858000"/>
              <a:gd name="connsiteX32" fmla="*/ 991181 w 10102831"/>
              <a:gd name="connsiteY32" fmla="*/ 1720246 h 6858000"/>
              <a:gd name="connsiteX33" fmla="*/ 962441 w 10102831"/>
              <a:gd name="connsiteY33" fmla="*/ 1708732 h 6858000"/>
              <a:gd name="connsiteX34" fmla="*/ 960567 w 10102831"/>
              <a:gd name="connsiteY34" fmla="*/ 1708018 h 6858000"/>
              <a:gd name="connsiteX35" fmla="*/ 958693 w 10102831"/>
              <a:gd name="connsiteY35" fmla="*/ 1707126 h 6858000"/>
              <a:gd name="connsiteX36" fmla="*/ 901392 w 10102831"/>
              <a:gd name="connsiteY36" fmla="*/ 1680885 h 6858000"/>
              <a:gd name="connsiteX37" fmla="*/ 709497 w 10102831"/>
              <a:gd name="connsiteY37" fmla="*/ 1574406 h 6858000"/>
              <a:gd name="connsiteX38" fmla="*/ 617745 w 10102831"/>
              <a:gd name="connsiteY38" fmla="*/ 1510679 h 6858000"/>
              <a:gd name="connsiteX39" fmla="*/ 587399 w 10102831"/>
              <a:gd name="connsiteY39" fmla="*/ 1488187 h 6858000"/>
              <a:gd name="connsiteX40" fmla="*/ 554197 w 10102831"/>
              <a:gd name="connsiteY40" fmla="*/ 1461411 h 6858000"/>
              <a:gd name="connsiteX41" fmla="*/ 393541 w 10102831"/>
              <a:gd name="connsiteY41" fmla="*/ 1310395 h 6858000"/>
              <a:gd name="connsiteX42" fmla="*/ 327493 w 10102831"/>
              <a:gd name="connsiteY42" fmla="*/ 1236047 h 6858000"/>
              <a:gd name="connsiteX43" fmla="*/ 296433 w 10102831"/>
              <a:gd name="connsiteY43" fmla="*/ 1198114 h 6858000"/>
              <a:gd name="connsiteX44" fmla="*/ 295452 w 10102831"/>
              <a:gd name="connsiteY44" fmla="*/ 1196865 h 6858000"/>
              <a:gd name="connsiteX45" fmla="*/ 295452 w 10102831"/>
              <a:gd name="connsiteY45" fmla="*/ 1196329 h 6858000"/>
              <a:gd name="connsiteX46" fmla="*/ 275905 w 10102831"/>
              <a:gd name="connsiteY46" fmla="*/ 1169553 h 6858000"/>
              <a:gd name="connsiteX47" fmla="*/ 164338 w 10102831"/>
              <a:gd name="connsiteY47" fmla="*/ 993367 h 6858000"/>
              <a:gd name="connsiteX48" fmla="*/ 117659 w 10102831"/>
              <a:gd name="connsiteY48" fmla="*/ 901079 h 6858000"/>
              <a:gd name="connsiteX49" fmla="*/ 103914 w 10102831"/>
              <a:gd name="connsiteY49" fmla="*/ 870287 h 6858000"/>
              <a:gd name="connsiteX50" fmla="*/ 103914 w 10102831"/>
              <a:gd name="connsiteY50" fmla="*/ 870912 h 6858000"/>
              <a:gd name="connsiteX51" fmla="*/ 86063 w 10102831"/>
              <a:gd name="connsiteY51" fmla="*/ 826820 h 6858000"/>
              <a:gd name="connsiteX52" fmla="*/ 28048 w 10102831"/>
              <a:gd name="connsiteY52" fmla="*/ 630463 h 6858000"/>
              <a:gd name="connsiteX53" fmla="*/ 10198 w 10102831"/>
              <a:gd name="connsiteY53" fmla="*/ 534070 h 6858000"/>
              <a:gd name="connsiteX54" fmla="*/ 7253 w 10102831"/>
              <a:gd name="connsiteY54" fmla="*/ 507294 h 6858000"/>
              <a:gd name="connsiteX55" fmla="*/ 2433 w 10102831"/>
              <a:gd name="connsiteY55" fmla="*/ 446423 h 6858000"/>
              <a:gd name="connsiteX56" fmla="*/ 5914 w 10102831"/>
              <a:gd name="connsiteY56" fmla="*/ 229627 h 6858000"/>
              <a:gd name="connsiteX57" fmla="*/ 10287 w 10102831"/>
              <a:gd name="connsiteY57" fmla="*/ 188392 h 6858000"/>
              <a:gd name="connsiteX58" fmla="*/ 15999 w 10102831"/>
              <a:gd name="connsiteY58" fmla="*/ 151084 h 6858000"/>
              <a:gd name="connsiteX59" fmla="*/ 38134 w 10102831"/>
              <a:gd name="connsiteY59" fmla="*/ 43980 h 6858000"/>
              <a:gd name="connsiteX60" fmla="*/ 50555 w 10102831"/>
              <a:gd name="connsiteY6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102831" h="6858000">
                <a:moveTo>
                  <a:pt x="50555" y="0"/>
                </a:moveTo>
                <a:lnTo>
                  <a:pt x="10102831" y="0"/>
                </a:lnTo>
                <a:lnTo>
                  <a:pt x="10102831" y="6858000"/>
                </a:lnTo>
                <a:lnTo>
                  <a:pt x="6831172" y="6858000"/>
                </a:lnTo>
                <a:lnTo>
                  <a:pt x="6816208" y="6850525"/>
                </a:lnTo>
                <a:cubicBezTo>
                  <a:pt x="6756658" y="6816841"/>
                  <a:pt x="6699028" y="6779863"/>
                  <a:pt x="6643592" y="6739762"/>
                </a:cubicBezTo>
                <a:cubicBezTo>
                  <a:pt x="6637880" y="6735656"/>
                  <a:pt x="6618244" y="6720841"/>
                  <a:pt x="6615477" y="6718966"/>
                </a:cubicBezTo>
                <a:cubicBezTo>
                  <a:pt x="6605570" y="6711201"/>
                  <a:pt x="6595663" y="6703257"/>
                  <a:pt x="6585935" y="6695136"/>
                </a:cubicBezTo>
                <a:cubicBezTo>
                  <a:pt x="6558328" y="6672287"/>
                  <a:pt x="6531552" y="6648483"/>
                  <a:pt x="6505607" y="6623733"/>
                </a:cubicBezTo>
                <a:cubicBezTo>
                  <a:pt x="6455500" y="6576232"/>
                  <a:pt x="6408294" y="6525778"/>
                  <a:pt x="6364230" y="6472627"/>
                </a:cubicBezTo>
                <a:cubicBezTo>
                  <a:pt x="6353608" y="6459775"/>
                  <a:pt x="6343255" y="6446743"/>
                  <a:pt x="6332812" y="6433713"/>
                </a:cubicBezTo>
                <a:lnTo>
                  <a:pt x="6331831" y="6432374"/>
                </a:lnTo>
                <a:cubicBezTo>
                  <a:pt x="6327993" y="6426929"/>
                  <a:pt x="6323887" y="6421753"/>
                  <a:pt x="6319960" y="6416486"/>
                </a:cubicBezTo>
                <a:cubicBezTo>
                  <a:pt x="6296513" y="6384596"/>
                  <a:pt x="6273905" y="6352135"/>
                  <a:pt x="6252128" y="6319111"/>
                </a:cubicBezTo>
                <a:cubicBezTo>
                  <a:pt x="6097094" y="6083840"/>
                  <a:pt x="5985171" y="5824112"/>
                  <a:pt x="5867802" y="5568938"/>
                </a:cubicBezTo>
                <a:cubicBezTo>
                  <a:pt x="5744722" y="5301624"/>
                  <a:pt x="5611556" y="5041272"/>
                  <a:pt x="5425106" y="4811802"/>
                </a:cubicBezTo>
                <a:cubicBezTo>
                  <a:pt x="5254186" y="4601432"/>
                  <a:pt x="5037747" y="4440062"/>
                  <a:pt x="4794531" y="4326085"/>
                </a:cubicBezTo>
                <a:cubicBezTo>
                  <a:pt x="4798012" y="4221489"/>
                  <a:pt x="4792693" y="4116786"/>
                  <a:pt x="4778645" y="4013074"/>
                </a:cubicBezTo>
                <a:cubicBezTo>
                  <a:pt x="4690552" y="3357241"/>
                  <a:pt x="4266688" y="2806905"/>
                  <a:pt x="3719297" y="2456229"/>
                </a:cubicBezTo>
                <a:cubicBezTo>
                  <a:pt x="3450466" y="2283970"/>
                  <a:pt x="3149772" y="2156695"/>
                  <a:pt x="2841313" y="2074939"/>
                </a:cubicBezTo>
                <a:cubicBezTo>
                  <a:pt x="2506969" y="1986399"/>
                  <a:pt x="2160399" y="1954536"/>
                  <a:pt x="1818202" y="1909998"/>
                </a:cubicBezTo>
                <a:lnTo>
                  <a:pt x="1816149" y="1909998"/>
                </a:lnTo>
                <a:lnTo>
                  <a:pt x="1814364" y="1909998"/>
                </a:lnTo>
                <a:lnTo>
                  <a:pt x="1813829" y="1909998"/>
                </a:lnTo>
                <a:lnTo>
                  <a:pt x="1810437" y="1909998"/>
                </a:lnTo>
                <a:lnTo>
                  <a:pt x="1809009" y="1909998"/>
                </a:lnTo>
                <a:cubicBezTo>
                  <a:pt x="1808357" y="1909909"/>
                  <a:pt x="1807697" y="1909909"/>
                  <a:pt x="1807045" y="1909998"/>
                </a:cubicBezTo>
                <a:lnTo>
                  <a:pt x="1778663" y="1905982"/>
                </a:lnTo>
                <a:cubicBezTo>
                  <a:pt x="1760366" y="1903483"/>
                  <a:pt x="1742158" y="1900805"/>
                  <a:pt x="1723861" y="1898128"/>
                </a:cubicBezTo>
                <a:cubicBezTo>
                  <a:pt x="1679770" y="1891702"/>
                  <a:pt x="1635706" y="1884767"/>
                  <a:pt x="1591677" y="1877332"/>
                </a:cubicBezTo>
                <a:cubicBezTo>
                  <a:pt x="1506886" y="1863051"/>
                  <a:pt x="1422096" y="1846629"/>
                  <a:pt x="1338733" y="1826904"/>
                </a:cubicBezTo>
                <a:cubicBezTo>
                  <a:pt x="1258405" y="1807893"/>
                  <a:pt x="1178523" y="1785847"/>
                  <a:pt x="1100159" y="1759785"/>
                </a:cubicBezTo>
                <a:cubicBezTo>
                  <a:pt x="1063503" y="1747531"/>
                  <a:pt x="1027177" y="1734348"/>
                  <a:pt x="991181" y="1720246"/>
                </a:cubicBezTo>
                <a:cubicBezTo>
                  <a:pt x="981631" y="1716497"/>
                  <a:pt x="972081" y="1712481"/>
                  <a:pt x="962441" y="1708732"/>
                </a:cubicBezTo>
                <a:lnTo>
                  <a:pt x="960567" y="1708018"/>
                </a:lnTo>
                <a:lnTo>
                  <a:pt x="958693" y="1707126"/>
                </a:lnTo>
                <a:cubicBezTo>
                  <a:pt x="939592" y="1698200"/>
                  <a:pt x="920314" y="1689989"/>
                  <a:pt x="901392" y="1680885"/>
                </a:cubicBezTo>
                <a:cubicBezTo>
                  <a:pt x="835336" y="1649299"/>
                  <a:pt x="771252" y="1613740"/>
                  <a:pt x="709497" y="1574406"/>
                </a:cubicBezTo>
                <a:cubicBezTo>
                  <a:pt x="678080" y="1553164"/>
                  <a:pt x="647493" y="1531922"/>
                  <a:pt x="617745" y="1510679"/>
                </a:cubicBezTo>
                <a:cubicBezTo>
                  <a:pt x="611854" y="1506395"/>
                  <a:pt x="589184" y="1489169"/>
                  <a:pt x="587399" y="1488187"/>
                </a:cubicBezTo>
                <a:cubicBezTo>
                  <a:pt x="576269" y="1479441"/>
                  <a:pt x="565202" y="1470515"/>
                  <a:pt x="554197" y="1461411"/>
                </a:cubicBezTo>
                <a:cubicBezTo>
                  <a:pt x="497646" y="1414357"/>
                  <a:pt x="443996" y="1363929"/>
                  <a:pt x="393541" y="1310395"/>
                </a:cubicBezTo>
                <a:cubicBezTo>
                  <a:pt x="370870" y="1286207"/>
                  <a:pt x="348914" y="1261484"/>
                  <a:pt x="327493" y="1236047"/>
                </a:cubicBezTo>
                <a:cubicBezTo>
                  <a:pt x="316961" y="1223551"/>
                  <a:pt x="306697" y="1210788"/>
                  <a:pt x="296433" y="1198114"/>
                </a:cubicBezTo>
                <a:cubicBezTo>
                  <a:pt x="296130" y="1197677"/>
                  <a:pt x="295808" y="1197257"/>
                  <a:pt x="295452" y="1196865"/>
                </a:cubicBezTo>
                <a:lnTo>
                  <a:pt x="295452" y="1196329"/>
                </a:lnTo>
                <a:cubicBezTo>
                  <a:pt x="288936" y="1187404"/>
                  <a:pt x="282331" y="1178479"/>
                  <a:pt x="275905" y="1169553"/>
                </a:cubicBezTo>
                <a:cubicBezTo>
                  <a:pt x="235090" y="1113199"/>
                  <a:pt x="197826" y="1054354"/>
                  <a:pt x="164338" y="993367"/>
                </a:cubicBezTo>
                <a:cubicBezTo>
                  <a:pt x="147800" y="963137"/>
                  <a:pt x="132234" y="932380"/>
                  <a:pt x="117659" y="901079"/>
                </a:cubicBezTo>
                <a:cubicBezTo>
                  <a:pt x="112928" y="890904"/>
                  <a:pt x="108734" y="880551"/>
                  <a:pt x="103914" y="870287"/>
                </a:cubicBezTo>
                <a:lnTo>
                  <a:pt x="103914" y="870912"/>
                </a:lnTo>
                <a:cubicBezTo>
                  <a:pt x="103111" y="867966"/>
                  <a:pt x="89098" y="834496"/>
                  <a:pt x="86063" y="826820"/>
                </a:cubicBezTo>
                <a:cubicBezTo>
                  <a:pt x="62179" y="762798"/>
                  <a:pt x="42793" y="697186"/>
                  <a:pt x="28048" y="630463"/>
                </a:cubicBezTo>
                <a:cubicBezTo>
                  <a:pt x="20998" y="598511"/>
                  <a:pt x="15821" y="566379"/>
                  <a:pt x="10198" y="534070"/>
                </a:cubicBezTo>
                <a:cubicBezTo>
                  <a:pt x="9305" y="525144"/>
                  <a:pt x="8145" y="516219"/>
                  <a:pt x="7253" y="507294"/>
                </a:cubicBezTo>
                <a:cubicBezTo>
                  <a:pt x="5226" y="487004"/>
                  <a:pt x="3620" y="466713"/>
                  <a:pt x="2433" y="446423"/>
                </a:cubicBezTo>
                <a:cubicBezTo>
                  <a:pt x="-1717" y="374170"/>
                  <a:pt x="-557" y="301709"/>
                  <a:pt x="5914" y="229627"/>
                </a:cubicBezTo>
                <a:cubicBezTo>
                  <a:pt x="7253" y="215882"/>
                  <a:pt x="8681" y="202137"/>
                  <a:pt x="10287" y="188392"/>
                </a:cubicBezTo>
                <a:cubicBezTo>
                  <a:pt x="10823" y="186517"/>
                  <a:pt x="14750" y="158224"/>
                  <a:pt x="15999" y="151084"/>
                </a:cubicBezTo>
                <a:cubicBezTo>
                  <a:pt x="21952" y="115382"/>
                  <a:pt x="29325" y="79681"/>
                  <a:pt x="38134" y="43980"/>
                </a:cubicBezTo>
                <a:lnTo>
                  <a:pt x="50555" y="0"/>
                </a:lnTo>
                <a:close/>
              </a:path>
            </a:pathLst>
          </a:custGeom>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rgbClr val="472C5F"/>
              </a:solidFill>
              <a:effectLst/>
              <a:uLnTx/>
              <a:uFillTx/>
              <a:latin typeface="Lato Light"/>
              <a:ea typeface="+mn-ea"/>
              <a:cs typeface="+mn-cs"/>
            </a:endParaRPr>
          </a:p>
        </p:txBody>
      </p:sp>
      <p:sp>
        <p:nvSpPr>
          <p:cNvPr id="22" name="Vrije vorm: vorm 21">
            <a:extLst>
              <a:ext uri="{FF2B5EF4-FFF2-40B4-BE49-F238E27FC236}">
                <a16:creationId xmlns:a16="http://schemas.microsoft.com/office/drawing/2014/main" id="{1EA4E970-2071-4A25-5A39-6A578B1CB3D7}"/>
              </a:ext>
            </a:extLst>
          </p:cNvPr>
          <p:cNvSpPr txBox="1">
            <a:spLocks/>
          </p:cNvSpPr>
          <p:nvPr/>
        </p:nvSpPr>
        <p:spPr>
          <a:xfrm>
            <a:off x="5338507" y="4757894"/>
            <a:ext cx="4552" cy="6605"/>
          </a:xfrm>
          <a:custGeom>
            <a:avLst/>
            <a:gdLst>
              <a:gd name="connsiteX0" fmla="*/ 4552 w 4552"/>
              <a:gd name="connsiteY0" fmla="*/ 0 h 6605"/>
              <a:gd name="connsiteX1" fmla="*/ 4552 w 4552"/>
              <a:gd name="connsiteY1" fmla="*/ 178 h 6605"/>
              <a:gd name="connsiteX2" fmla="*/ 0 w 4552"/>
              <a:gd name="connsiteY2" fmla="*/ 6605 h 6605"/>
              <a:gd name="connsiteX3" fmla="*/ 4552 w 4552"/>
              <a:gd name="connsiteY3" fmla="*/ 0 h 6605"/>
            </a:gdLst>
            <a:ahLst/>
            <a:cxnLst>
              <a:cxn ang="0">
                <a:pos x="connsiteX0" y="connsiteY0"/>
              </a:cxn>
              <a:cxn ang="0">
                <a:pos x="connsiteX1" y="connsiteY1"/>
              </a:cxn>
              <a:cxn ang="0">
                <a:pos x="connsiteX2" y="connsiteY2"/>
              </a:cxn>
              <a:cxn ang="0">
                <a:pos x="connsiteX3" y="connsiteY3"/>
              </a:cxn>
            </a:cxnLst>
            <a:rect l="l" t="t" r="r" b="b"/>
            <a:pathLst>
              <a:path w="4552" h="6605">
                <a:moveTo>
                  <a:pt x="4552" y="0"/>
                </a:moveTo>
                <a:lnTo>
                  <a:pt x="4552" y="178"/>
                </a:lnTo>
                <a:cubicBezTo>
                  <a:pt x="2775" y="2124"/>
                  <a:pt x="1240" y="4284"/>
                  <a:pt x="0" y="6605"/>
                </a:cubicBezTo>
                <a:lnTo>
                  <a:pt x="4552" y="0"/>
                </a:lnTo>
                <a:close/>
              </a:path>
            </a:pathLst>
          </a:custGeom>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rgbClr val="472C5F"/>
              </a:solidFill>
              <a:effectLst/>
              <a:uLnTx/>
              <a:uFillTx/>
              <a:latin typeface="Lato Light"/>
              <a:ea typeface="+mn-ea"/>
              <a:cs typeface="+mn-cs"/>
            </a:endParaRPr>
          </a:p>
        </p:txBody>
      </p:sp>
      <p:sp>
        <p:nvSpPr>
          <p:cNvPr id="21" name="Vrije vorm: vorm 20">
            <a:extLst>
              <a:ext uri="{FF2B5EF4-FFF2-40B4-BE49-F238E27FC236}">
                <a16:creationId xmlns:a16="http://schemas.microsoft.com/office/drawing/2014/main" id="{AB2D717D-4DEA-1FB8-B252-C12CE07D13ED}"/>
              </a:ext>
            </a:extLst>
          </p:cNvPr>
          <p:cNvSpPr txBox="1">
            <a:spLocks/>
          </p:cNvSpPr>
          <p:nvPr/>
        </p:nvSpPr>
        <p:spPr>
          <a:xfrm>
            <a:off x="5295219" y="4830545"/>
            <a:ext cx="3838" cy="8926"/>
          </a:xfrm>
          <a:custGeom>
            <a:avLst/>
            <a:gdLst>
              <a:gd name="connsiteX0" fmla="*/ 3838 w 3838"/>
              <a:gd name="connsiteY0" fmla="*/ 0 h 8926"/>
              <a:gd name="connsiteX1" fmla="*/ 3838 w 3838"/>
              <a:gd name="connsiteY1" fmla="*/ 178 h 8926"/>
              <a:gd name="connsiteX2" fmla="*/ 0 w 3838"/>
              <a:gd name="connsiteY2" fmla="*/ 8926 h 8926"/>
              <a:gd name="connsiteX3" fmla="*/ 3838 w 3838"/>
              <a:gd name="connsiteY3" fmla="*/ 0 h 8926"/>
            </a:gdLst>
            <a:ahLst/>
            <a:cxnLst>
              <a:cxn ang="0">
                <a:pos x="connsiteX0" y="connsiteY0"/>
              </a:cxn>
              <a:cxn ang="0">
                <a:pos x="connsiteX1" y="connsiteY1"/>
              </a:cxn>
              <a:cxn ang="0">
                <a:pos x="connsiteX2" y="connsiteY2"/>
              </a:cxn>
              <a:cxn ang="0">
                <a:pos x="connsiteX3" y="connsiteY3"/>
              </a:cxn>
            </a:cxnLst>
            <a:rect l="l" t="t" r="r" b="b"/>
            <a:pathLst>
              <a:path w="3838" h="8926">
                <a:moveTo>
                  <a:pt x="3838" y="0"/>
                </a:moveTo>
                <a:lnTo>
                  <a:pt x="3838" y="178"/>
                </a:lnTo>
                <a:cubicBezTo>
                  <a:pt x="1990" y="2811"/>
                  <a:pt x="687" y="5783"/>
                  <a:pt x="0" y="8926"/>
                </a:cubicBezTo>
                <a:cubicBezTo>
                  <a:pt x="1071" y="6337"/>
                  <a:pt x="2320" y="3391"/>
                  <a:pt x="3838" y="0"/>
                </a:cubicBezTo>
                <a:close/>
              </a:path>
            </a:pathLst>
          </a:custGeom>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rgbClr val="472C5F"/>
              </a:solidFill>
              <a:effectLst/>
              <a:uLnTx/>
              <a:uFillTx/>
              <a:latin typeface="Lato Light"/>
              <a:ea typeface="+mn-ea"/>
              <a:cs typeface="+mn-cs"/>
            </a:endParaRPr>
          </a:p>
        </p:txBody>
      </p:sp>
      <p:sp>
        <p:nvSpPr>
          <p:cNvPr id="20" name="Vrije vorm: vorm 19">
            <a:extLst>
              <a:ext uri="{FF2B5EF4-FFF2-40B4-BE49-F238E27FC236}">
                <a16:creationId xmlns:a16="http://schemas.microsoft.com/office/drawing/2014/main" id="{C352CF9D-DCAB-968B-BB7B-678E3B71DE20}"/>
              </a:ext>
            </a:extLst>
          </p:cNvPr>
          <p:cNvSpPr txBox="1">
            <a:spLocks/>
          </p:cNvSpPr>
          <p:nvPr/>
        </p:nvSpPr>
        <p:spPr>
          <a:xfrm>
            <a:off x="5871171" y="5331461"/>
            <a:ext cx="12841" cy="1313"/>
          </a:xfrm>
          <a:custGeom>
            <a:avLst/>
            <a:gdLst>
              <a:gd name="connsiteX0" fmla="*/ 12183 w 12841"/>
              <a:gd name="connsiteY0" fmla="*/ 41 h 1313"/>
              <a:gd name="connsiteX1" fmla="*/ 0 w 12841"/>
              <a:gd name="connsiteY1" fmla="*/ 1313 h 1313"/>
              <a:gd name="connsiteX2" fmla="*/ 12183 w 12841"/>
              <a:gd name="connsiteY2" fmla="*/ 41 h 1313"/>
            </a:gdLst>
            <a:ahLst/>
            <a:cxnLst>
              <a:cxn ang="0">
                <a:pos x="connsiteX0" y="connsiteY0"/>
              </a:cxn>
              <a:cxn ang="0">
                <a:pos x="connsiteX1" y="connsiteY1"/>
              </a:cxn>
              <a:cxn ang="0">
                <a:pos x="connsiteX2" y="connsiteY2"/>
              </a:cxn>
            </a:cxnLst>
            <a:rect l="l" t="t" r="r" b="b"/>
            <a:pathLst>
              <a:path w="12841" h="1313">
                <a:moveTo>
                  <a:pt x="12183" y="41"/>
                </a:moveTo>
                <a:cubicBezTo>
                  <a:pt x="14169" y="-115"/>
                  <a:pt x="12094" y="153"/>
                  <a:pt x="0" y="1313"/>
                </a:cubicBezTo>
                <a:cubicBezTo>
                  <a:pt x="4151" y="778"/>
                  <a:pt x="10198" y="197"/>
                  <a:pt x="12183" y="41"/>
                </a:cubicBezTo>
                <a:close/>
              </a:path>
            </a:pathLst>
          </a:custGeom>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rgbClr val="472C5F"/>
              </a:solidFill>
              <a:effectLst/>
              <a:uLnTx/>
              <a:uFillTx/>
              <a:latin typeface="Lato Light"/>
              <a:ea typeface="+mn-ea"/>
              <a:cs typeface="+mn-cs"/>
            </a:endParaRPr>
          </a:p>
        </p:txBody>
      </p:sp>
      <p:sp>
        <p:nvSpPr>
          <p:cNvPr id="3" name="Ondertitel 2">
            <a:extLst>
              <a:ext uri="{FF2B5EF4-FFF2-40B4-BE49-F238E27FC236}">
                <a16:creationId xmlns:a16="http://schemas.microsoft.com/office/drawing/2014/main" id="{11A1F7D2-D40B-282D-BA70-D9993E9E47C2}"/>
              </a:ext>
            </a:extLst>
          </p:cNvPr>
          <p:cNvSpPr>
            <a:spLocks noGrp="1"/>
          </p:cNvSpPr>
          <p:nvPr>
            <p:ph type="subTitle" idx="1" hasCustomPrompt="1"/>
          </p:nvPr>
        </p:nvSpPr>
        <p:spPr>
          <a:xfrm>
            <a:off x="806995" y="3105150"/>
            <a:ext cx="4225119" cy="323850"/>
          </a:xfrm>
          <a:prstGeom prst="rect">
            <a:avLst/>
          </a:prstGeom>
        </p:spPr>
        <p:txBody>
          <a:bodyPr wrap="square" lIns="0" tIns="0" rIns="0" bIns="0" anchor="b" anchorCtr="0"/>
          <a:lstStyle>
            <a:lvl1pPr marL="0" indent="0" algn="l">
              <a:buNone/>
              <a:defRPr sz="1600">
                <a:solidFill>
                  <a:schemeClr val="accent2"/>
                </a:solidFill>
                <a:latin typeface="MADE Tommy Soft Light" panose="020005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Tussenblad</a:t>
            </a:r>
          </a:p>
        </p:txBody>
      </p:sp>
      <p:sp>
        <p:nvSpPr>
          <p:cNvPr id="2" name="Titel 1">
            <a:extLst>
              <a:ext uri="{FF2B5EF4-FFF2-40B4-BE49-F238E27FC236}">
                <a16:creationId xmlns:a16="http://schemas.microsoft.com/office/drawing/2014/main" id="{F815C096-89FB-E412-0B35-35F6BF21A755}"/>
              </a:ext>
            </a:extLst>
          </p:cNvPr>
          <p:cNvSpPr>
            <a:spLocks noGrp="1"/>
          </p:cNvSpPr>
          <p:nvPr>
            <p:ph type="ctrTitle" hasCustomPrompt="1"/>
          </p:nvPr>
        </p:nvSpPr>
        <p:spPr>
          <a:xfrm>
            <a:off x="811526" y="3608388"/>
            <a:ext cx="5693053" cy="864240"/>
          </a:xfrm>
          <a:prstGeom prst="rect">
            <a:avLst/>
          </a:prstGeom>
        </p:spPr>
        <p:txBody>
          <a:bodyPr wrap="square" lIns="0" tIns="0" rIns="0" bIns="0" anchor="t" anchorCtr="0">
            <a:noAutofit/>
          </a:bodyPr>
          <a:lstStyle>
            <a:lvl1pPr algn="l">
              <a:defRPr sz="3200">
                <a:solidFill>
                  <a:schemeClr val="accent1"/>
                </a:solidFill>
                <a:latin typeface="MADE Tommy Soft Medium" panose="02000603000000020004" pitchFamily="50" charset="0"/>
              </a:defRPr>
            </a:lvl1pPr>
          </a:lstStyle>
          <a:p>
            <a:r>
              <a:rPr lang="nl-NL" dirty="0"/>
              <a:t>Titel van paragraaf</a:t>
            </a:r>
          </a:p>
        </p:txBody>
      </p:sp>
      <p:sp>
        <p:nvSpPr>
          <p:cNvPr id="4" name="Graphic 7">
            <a:extLst>
              <a:ext uri="{FF2B5EF4-FFF2-40B4-BE49-F238E27FC236}">
                <a16:creationId xmlns:a16="http://schemas.microsoft.com/office/drawing/2014/main" id="{43FEEC08-CBB4-1F72-AE1F-2B8820C206F2}"/>
              </a:ext>
            </a:extLst>
          </p:cNvPr>
          <p:cNvSpPr/>
          <p:nvPr userDrawn="1"/>
        </p:nvSpPr>
        <p:spPr>
          <a:xfrm rot="13373839" flipH="1" flipV="1">
            <a:off x="-723180" y="2045824"/>
            <a:ext cx="12190370" cy="3172835"/>
          </a:xfrm>
          <a:custGeom>
            <a:avLst/>
            <a:gdLst>
              <a:gd name="connsiteX0" fmla="*/ 7171711 w 12190370"/>
              <a:gd name="connsiteY0" fmla="*/ 3172831 h 3172835"/>
              <a:gd name="connsiteX1" fmla="*/ 6866911 w 12190370"/>
              <a:gd name="connsiteY1" fmla="*/ 3098775 h 3172835"/>
              <a:gd name="connsiteX2" fmla="*/ 6547824 w 12190370"/>
              <a:gd name="connsiteY2" fmla="*/ 2751826 h 3172835"/>
              <a:gd name="connsiteX3" fmla="*/ 6469433 w 12190370"/>
              <a:gd name="connsiteY3" fmla="*/ 2138750 h 3172835"/>
              <a:gd name="connsiteX4" fmla="*/ 6676602 w 12190370"/>
              <a:gd name="connsiteY4" fmla="*/ 1459808 h 3172835"/>
              <a:gd name="connsiteX5" fmla="*/ 6918584 w 12190370"/>
              <a:gd name="connsiteY5" fmla="*/ 1183059 h 3172835"/>
              <a:gd name="connsiteX6" fmla="*/ 6609022 w 12190370"/>
              <a:gd name="connsiteY6" fmla="*/ 992559 h 3172835"/>
              <a:gd name="connsiteX7" fmla="*/ 3540305 w 12190370"/>
              <a:gd name="connsiteY7" fmla="*/ 1273546 h 3172835"/>
              <a:gd name="connsiteX8" fmla="*/ 1987873 w 12190370"/>
              <a:gd name="connsiteY8" fmla="*/ 1468333 h 3172835"/>
              <a:gd name="connsiteX9" fmla="*/ 883496 w 12190370"/>
              <a:gd name="connsiteY9" fmla="*/ 1041898 h 3172835"/>
              <a:gd name="connsiteX10" fmla="*/ 12768 w 12190370"/>
              <a:gd name="connsiteY10" fmla="*/ 150454 h 3172835"/>
              <a:gd name="connsiteX11" fmla="*/ 52082 w 12190370"/>
              <a:gd name="connsiteY11" fmla="*/ 12766 h 3172835"/>
              <a:gd name="connsiteX12" fmla="*/ 188505 w 12190370"/>
              <a:gd name="connsiteY12" fmla="*/ 49870 h 3172835"/>
              <a:gd name="connsiteX13" fmla="*/ 1002892 w 12190370"/>
              <a:gd name="connsiteY13" fmla="*/ 877925 h 3172835"/>
              <a:gd name="connsiteX14" fmla="*/ 3471010 w 12190370"/>
              <a:gd name="connsiteY14" fmla="*/ 1083618 h 3172835"/>
              <a:gd name="connsiteX15" fmla="*/ 5409062 w 12190370"/>
              <a:gd name="connsiteY15" fmla="*/ 614702 h 3172835"/>
              <a:gd name="connsiteX16" fmla="*/ 6124009 w 12190370"/>
              <a:gd name="connsiteY16" fmla="*/ 638515 h 3172835"/>
              <a:gd name="connsiteX17" fmla="*/ 6695509 w 12190370"/>
              <a:gd name="connsiteY17" fmla="*/ 809155 h 3172835"/>
              <a:gd name="connsiteX18" fmla="*/ 7098797 w 12190370"/>
              <a:gd name="connsiteY18" fmla="*/ 1070473 h 3172835"/>
              <a:gd name="connsiteX19" fmla="*/ 7606242 w 12190370"/>
              <a:gd name="connsiteY19" fmla="*/ 952935 h 3172835"/>
              <a:gd name="connsiteX20" fmla="*/ 8172979 w 12190370"/>
              <a:gd name="connsiteY20" fmla="*/ 1018133 h 3172835"/>
              <a:gd name="connsiteX21" fmla="*/ 9336267 w 12190370"/>
              <a:gd name="connsiteY21" fmla="*/ 1528721 h 3172835"/>
              <a:gd name="connsiteX22" fmla="*/ 11244553 w 12190370"/>
              <a:gd name="connsiteY22" fmla="*/ 1530864 h 3172835"/>
              <a:gd name="connsiteX23" fmla="*/ 12005648 w 12190370"/>
              <a:gd name="connsiteY23" fmla="*/ 785247 h 3172835"/>
              <a:gd name="connsiteX24" fmla="*/ 12146428 w 12190370"/>
              <a:gd name="connsiteY24" fmla="*/ 759077 h 3172835"/>
              <a:gd name="connsiteX25" fmla="*/ 12175860 w 12190370"/>
              <a:gd name="connsiteY25" fmla="*/ 894785 h 3172835"/>
              <a:gd name="connsiteX26" fmla="*/ 11359901 w 12190370"/>
              <a:gd name="connsiteY26" fmla="*/ 1696980 h 3172835"/>
              <a:gd name="connsiteX27" fmla="*/ 10424069 w 12190370"/>
              <a:gd name="connsiteY27" fmla="*/ 2027307 h 3172835"/>
              <a:gd name="connsiteX28" fmla="*/ 10300530 w 12190370"/>
              <a:gd name="connsiteY28" fmla="*/ 2031736 h 3172835"/>
              <a:gd name="connsiteX29" fmla="*/ 9229206 w 12190370"/>
              <a:gd name="connsiteY29" fmla="*/ 1700171 h 3172835"/>
              <a:gd name="connsiteX30" fmla="*/ 8125354 w 12190370"/>
              <a:gd name="connsiteY30" fmla="*/ 1214396 h 3172835"/>
              <a:gd name="connsiteX31" fmla="*/ 7256102 w 12190370"/>
              <a:gd name="connsiteY31" fmla="*/ 1222254 h 3172835"/>
              <a:gd name="connsiteX32" fmla="*/ 7362687 w 12190370"/>
              <a:gd name="connsiteY32" fmla="*/ 1349175 h 3172835"/>
              <a:gd name="connsiteX33" fmla="*/ 7754784 w 12190370"/>
              <a:gd name="connsiteY33" fmla="*/ 2100269 h 3172835"/>
              <a:gd name="connsiteX34" fmla="*/ 7809886 w 12190370"/>
              <a:gd name="connsiteY34" fmla="*/ 2642098 h 3172835"/>
              <a:gd name="connsiteX35" fmla="*/ 7597955 w 12190370"/>
              <a:gd name="connsiteY35" fmla="*/ 3015479 h 3172835"/>
              <a:gd name="connsiteX36" fmla="*/ 7171711 w 12190370"/>
              <a:gd name="connsiteY36" fmla="*/ 3172831 h 3172835"/>
              <a:gd name="connsiteX37" fmla="*/ 7072270 w 12190370"/>
              <a:gd name="connsiteY37" fmla="*/ 1321219 h 3172835"/>
              <a:gd name="connsiteX38" fmla="*/ 6671410 w 12190370"/>
              <a:gd name="connsiteY38" fmla="*/ 2159705 h 3172835"/>
              <a:gd name="connsiteX39" fmla="*/ 6960732 w 12190370"/>
              <a:gd name="connsiteY39" fmla="*/ 2919085 h 3172835"/>
              <a:gd name="connsiteX40" fmla="*/ 7465557 w 12190370"/>
              <a:gd name="connsiteY40" fmla="*/ 2862745 h 3172835"/>
              <a:gd name="connsiteX41" fmla="*/ 7564189 w 12190370"/>
              <a:gd name="connsiteY41" fmla="*/ 2168134 h 3172835"/>
              <a:gd name="connsiteX42" fmla="*/ 7072079 w 12190370"/>
              <a:gd name="connsiteY42" fmla="*/ 1321219 h 31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0370" h="3172835">
                <a:moveTo>
                  <a:pt x="7171711" y="3172831"/>
                </a:moveTo>
                <a:cubicBezTo>
                  <a:pt x="7065650" y="3172993"/>
                  <a:pt x="6961066" y="3147590"/>
                  <a:pt x="6866911" y="3098775"/>
                </a:cubicBezTo>
                <a:cubicBezTo>
                  <a:pt x="6727894" y="3026480"/>
                  <a:pt x="6617642" y="2906513"/>
                  <a:pt x="6547824" y="2751826"/>
                </a:cubicBezTo>
                <a:cubicBezTo>
                  <a:pt x="6471195" y="2581615"/>
                  <a:pt x="6444811" y="2375589"/>
                  <a:pt x="6469433" y="2138750"/>
                </a:cubicBezTo>
                <a:cubicBezTo>
                  <a:pt x="6497579" y="1868764"/>
                  <a:pt x="6567254" y="1640354"/>
                  <a:pt x="6676602" y="1459808"/>
                </a:cubicBezTo>
                <a:cubicBezTo>
                  <a:pt x="6739990" y="1353775"/>
                  <a:pt x="6821953" y="1260030"/>
                  <a:pt x="6918584" y="1183059"/>
                </a:cubicBezTo>
                <a:cubicBezTo>
                  <a:pt x="6823049" y="1107869"/>
                  <a:pt x="6719178" y="1043946"/>
                  <a:pt x="6609022" y="992559"/>
                </a:cubicBezTo>
                <a:cubicBezTo>
                  <a:pt x="5926508" y="672138"/>
                  <a:pt x="4922716" y="763959"/>
                  <a:pt x="3540305" y="1273546"/>
                </a:cubicBezTo>
                <a:cubicBezTo>
                  <a:pt x="2999761" y="1473047"/>
                  <a:pt x="2477124" y="1538580"/>
                  <a:pt x="1987873" y="1468333"/>
                </a:cubicBezTo>
                <a:cubicBezTo>
                  <a:pt x="1594823" y="1411945"/>
                  <a:pt x="1223348" y="1268451"/>
                  <a:pt x="883496" y="1041898"/>
                </a:cubicBezTo>
                <a:cubicBezTo>
                  <a:pt x="306853" y="657374"/>
                  <a:pt x="24484" y="170980"/>
                  <a:pt x="12768" y="150454"/>
                </a:cubicBezTo>
                <a:cubicBezTo>
                  <a:pt x="-14397" y="101576"/>
                  <a:pt x="3205" y="39931"/>
                  <a:pt x="52082" y="12766"/>
                </a:cubicBezTo>
                <a:cubicBezTo>
                  <a:pt x="100093" y="-13917"/>
                  <a:pt x="160622" y="2545"/>
                  <a:pt x="188505" y="49870"/>
                </a:cubicBezTo>
                <a:cubicBezTo>
                  <a:pt x="192791" y="57251"/>
                  <a:pt x="464730" y="521357"/>
                  <a:pt x="1002892" y="877925"/>
                </a:cubicBezTo>
                <a:cubicBezTo>
                  <a:pt x="1720744" y="1353413"/>
                  <a:pt x="2551133" y="1422613"/>
                  <a:pt x="3471010" y="1083618"/>
                </a:cubicBezTo>
                <a:cubicBezTo>
                  <a:pt x="4211865" y="810631"/>
                  <a:pt x="4863899" y="652850"/>
                  <a:pt x="5409062" y="614702"/>
                </a:cubicBezTo>
                <a:cubicBezTo>
                  <a:pt x="5666713" y="596652"/>
                  <a:pt x="5907267" y="604748"/>
                  <a:pt x="6124009" y="638515"/>
                </a:cubicBezTo>
                <a:cubicBezTo>
                  <a:pt x="6331701" y="671138"/>
                  <a:pt x="6524059" y="728526"/>
                  <a:pt x="6695509" y="809155"/>
                </a:cubicBezTo>
                <a:cubicBezTo>
                  <a:pt x="6841193" y="877540"/>
                  <a:pt x="6976877" y="965455"/>
                  <a:pt x="7098797" y="1070473"/>
                </a:cubicBezTo>
                <a:cubicBezTo>
                  <a:pt x="7245721" y="998750"/>
                  <a:pt x="7416408" y="959221"/>
                  <a:pt x="7606242" y="952935"/>
                </a:cubicBezTo>
                <a:cubicBezTo>
                  <a:pt x="7779644" y="947172"/>
                  <a:pt x="7970334" y="969127"/>
                  <a:pt x="8172979" y="1018133"/>
                </a:cubicBezTo>
                <a:cubicBezTo>
                  <a:pt x="8540691" y="1107192"/>
                  <a:pt x="8942980" y="1283738"/>
                  <a:pt x="9336267" y="1528721"/>
                </a:cubicBezTo>
                <a:cubicBezTo>
                  <a:pt x="9981681" y="1930676"/>
                  <a:pt x="10623714" y="1931438"/>
                  <a:pt x="11244553" y="1530864"/>
                </a:cubicBezTo>
                <a:cubicBezTo>
                  <a:pt x="11718089" y="1225064"/>
                  <a:pt x="12002743" y="789486"/>
                  <a:pt x="12005648" y="785247"/>
                </a:cubicBezTo>
                <a:cubicBezTo>
                  <a:pt x="12037319" y="739146"/>
                  <a:pt x="12100326" y="727430"/>
                  <a:pt x="12146428" y="759077"/>
                </a:cubicBezTo>
                <a:cubicBezTo>
                  <a:pt x="12190577" y="789400"/>
                  <a:pt x="12203483" y="848889"/>
                  <a:pt x="12175860" y="894785"/>
                </a:cubicBezTo>
                <a:cubicBezTo>
                  <a:pt x="12163525" y="913835"/>
                  <a:pt x="11868297" y="1367082"/>
                  <a:pt x="11359901" y="1696980"/>
                </a:cubicBezTo>
                <a:cubicBezTo>
                  <a:pt x="11057434" y="1893290"/>
                  <a:pt x="10742586" y="2004400"/>
                  <a:pt x="10424069" y="2027307"/>
                </a:cubicBezTo>
                <a:cubicBezTo>
                  <a:pt x="10382779" y="2030260"/>
                  <a:pt x="10341631" y="2031736"/>
                  <a:pt x="10300530" y="2031736"/>
                </a:cubicBezTo>
                <a:cubicBezTo>
                  <a:pt x="9942724" y="2031736"/>
                  <a:pt x="9582965" y="1920484"/>
                  <a:pt x="9229206" y="1700171"/>
                </a:cubicBezTo>
                <a:cubicBezTo>
                  <a:pt x="8854016" y="1466475"/>
                  <a:pt x="8472302" y="1298550"/>
                  <a:pt x="8125354" y="1214396"/>
                </a:cubicBezTo>
                <a:cubicBezTo>
                  <a:pt x="7783931" y="1131767"/>
                  <a:pt x="7485512" y="1134720"/>
                  <a:pt x="7256102" y="1222254"/>
                </a:cubicBezTo>
                <a:cubicBezTo>
                  <a:pt x="7293107" y="1262640"/>
                  <a:pt x="7328635" y="1304946"/>
                  <a:pt x="7362687" y="1349175"/>
                </a:cubicBezTo>
                <a:cubicBezTo>
                  <a:pt x="7520136" y="1553629"/>
                  <a:pt x="7648437" y="1799326"/>
                  <a:pt x="7754784" y="2100269"/>
                </a:cubicBezTo>
                <a:cubicBezTo>
                  <a:pt x="7824174" y="2296674"/>
                  <a:pt x="7842652" y="2478887"/>
                  <a:pt x="7809886" y="2642098"/>
                </a:cubicBezTo>
                <a:cubicBezTo>
                  <a:pt x="7779930" y="2791831"/>
                  <a:pt x="7706683" y="2920990"/>
                  <a:pt x="7597955" y="3015479"/>
                </a:cubicBezTo>
                <a:cubicBezTo>
                  <a:pt x="7479416" y="3117501"/>
                  <a:pt x="7328111" y="3173369"/>
                  <a:pt x="7171711" y="3172831"/>
                </a:cubicBezTo>
                <a:close/>
                <a:moveTo>
                  <a:pt x="7072270" y="1321219"/>
                </a:moveTo>
                <a:cubicBezTo>
                  <a:pt x="6847147" y="1483573"/>
                  <a:pt x="6712511" y="1764893"/>
                  <a:pt x="6671410" y="2159705"/>
                </a:cubicBezTo>
                <a:cubicBezTo>
                  <a:pt x="6633310" y="2526846"/>
                  <a:pt x="6738610" y="2803595"/>
                  <a:pt x="6960732" y="2919085"/>
                </a:cubicBezTo>
                <a:cubicBezTo>
                  <a:pt x="7125372" y="3004810"/>
                  <a:pt x="7328159" y="2982046"/>
                  <a:pt x="7465557" y="2862745"/>
                </a:cubicBezTo>
                <a:cubicBezTo>
                  <a:pt x="7632911" y="2717298"/>
                  <a:pt x="7668869" y="2464076"/>
                  <a:pt x="7564189" y="2168134"/>
                </a:cubicBezTo>
                <a:cubicBezTo>
                  <a:pt x="7436887" y="1809280"/>
                  <a:pt x="7276486" y="1530959"/>
                  <a:pt x="7072079" y="1321219"/>
                </a:cubicBezTo>
                <a:close/>
              </a:path>
            </a:pathLst>
          </a:custGeom>
          <a:solidFill>
            <a:srgbClr val="F6F6F6"/>
          </a:solidFill>
          <a:ln w="117475" cap="flat">
            <a:solidFill>
              <a:srgbClr val="F6F6F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72C5F"/>
              </a:solidFill>
              <a:effectLst/>
              <a:uLnTx/>
              <a:uFillTx/>
              <a:latin typeface="Lato Light"/>
              <a:ea typeface="+mn-ea"/>
              <a:cs typeface="+mn-cs"/>
            </a:endParaRPr>
          </a:p>
        </p:txBody>
      </p:sp>
    </p:spTree>
    <p:extLst>
      <p:ext uri="{BB962C8B-B14F-4D97-AF65-F5344CB8AC3E}">
        <p14:creationId xmlns:p14="http://schemas.microsoft.com/office/powerpoint/2010/main" val="1017016967"/>
      </p:ext>
    </p:extLst>
  </p:cSld>
  <p:clrMapOvr>
    <a:masterClrMapping/>
  </p:clrMapOvr>
  <p:extLst>
    <p:ext uri="{DCECCB84-F9BA-43D5-87BE-67443E8EF086}">
      <p15:sldGuideLst xmlns:p15="http://schemas.microsoft.com/office/powerpoint/2012/main">
        <p15:guide id="1" pos="506">
          <p15:clr>
            <a:srgbClr val="FBAE40"/>
          </p15:clr>
        </p15:guide>
        <p15:guide id="3" orient="horz" pos="1956">
          <p15:clr>
            <a:srgbClr val="FBAE40"/>
          </p15:clr>
        </p15:guide>
        <p15:guide id="4" orient="horz" pos="22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accent1"/>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9B5A349D-89AF-E86A-62D0-50DC2DE3143D}"/>
              </a:ext>
            </a:extLst>
          </p:cNvPr>
          <p:cNvSpPr txBox="1"/>
          <p:nvPr userDrawn="1"/>
        </p:nvSpPr>
        <p:spPr>
          <a:xfrm>
            <a:off x="813584" y="3724011"/>
            <a:ext cx="5282411" cy="49244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FFFF"/>
                </a:solidFill>
                <a:effectLst/>
                <a:uLnTx/>
                <a:uFillTx/>
                <a:latin typeface="MADE Tommy Soft Medium" panose="02000603000000020004" pitchFamily="50" charset="0"/>
                <a:ea typeface="+mn-ea"/>
                <a:cs typeface="+mn-cs"/>
              </a:rPr>
              <a:t>Bedankt voor uw aandacht!</a:t>
            </a:r>
          </a:p>
        </p:txBody>
      </p:sp>
      <p:grpSp>
        <p:nvGrpSpPr>
          <p:cNvPr id="41" name="Groep 40" descr="LinkedIn-icoon">
            <a:extLst>
              <a:ext uri="{FF2B5EF4-FFF2-40B4-BE49-F238E27FC236}">
                <a16:creationId xmlns:a16="http://schemas.microsoft.com/office/drawing/2014/main" id="{7D4867A2-2CA2-D932-A45E-AFB4318C22B2}"/>
              </a:ext>
            </a:extLst>
          </p:cNvPr>
          <p:cNvGrpSpPr/>
          <p:nvPr userDrawn="1"/>
        </p:nvGrpSpPr>
        <p:grpSpPr>
          <a:xfrm>
            <a:off x="1104498" y="3346400"/>
            <a:ext cx="252000" cy="252000"/>
            <a:chOff x="9700981" y="5589438"/>
            <a:chExt cx="324000" cy="324000"/>
          </a:xfrm>
          <a:solidFill>
            <a:srgbClr val="E3E3E3"/>
          </a:solidFill>
        </p:grpSpPr>
        <p:sp>
          <p:nvSpPr>
            <p:cNvPr id="6" name="Rechthoek: afgeronde hoeken 5">
              <a:hlinkClick r:id="rId2"/>
              <a:extLst>
                <a:ext uri="{FF2B5EF4-FFF2-40B4-BE49-F238E27FC236}">
                  <a16:creationId xmlns:a16="http://schemas.microsoft.com/office/drawing/2014/main" id="{35722E3F-5821-BA78-33DC-5DD87009797B}"/>
                </a:ext>
              </a:extLst>
            </p:cNvPr>
            <p:cNvSpPr/>
            <p:nvPr userDrawn="1"/>
          </p:nvSpPr>
          <p:spPr>
            <a:xfrm>
              <a:off x="9700981" y="5589438"/>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nvGrpSpPr>
            <p:cNvPr id="12" name="Groep 11">
              <a:extLst>
                <a:ext uri="{FF2B5EF4-FFF2-40B4-BE49-F238E27FC236}">
                  <a16:creationId xmlns:a16="http://schemas.microsoft.com/office/drawing/2014/main" id="{0927D1D0-D3E1-01BE-1C82-9D1DBBE29885}"/>
                </a:ext>
              </a:extLst>
            </p:cNvPr>
            <p:cNvGrpSpPr>
              <a:grpSpLocks noChangeAspect="1"/>
            </p:cNvGrpSpPr>
            <p:nvPr userDrawn="1"/>
          </p:nvGrpSpPr>
          <p:grpSpPr>
            <a:xfrm>
              <a:off x="9765685" y="5643609"/>
              <a:ext cx="194593" cy="194401"/>
              <a:chOff x="9298379" y="4231646"/>
              <a:chExt cx="876109" cy="875256"/>
            </a:xfrm>
            <a:grpFill/>
          </p:grpSpPr>
          <p:sp>
            <p:nvSpPr>
              <p:cNvPr id="16" name="Vrije vorm: vorm 15">
                <a:extLst>
                  <a:ext uri="{FF2B5EF4-FFF2-40B4-BE49-F238E27FC236}">
                    <a16:creationId xmlns:a16="http://schemas.microsoft.com/office/drawing/2014/main" id="{DAEE8EAF-63CA-AAEB-3DD8-0787DE6C3AFB}"/>
                  </a:ext>
                </a:extLst>
              </p:cNvPr>
              <p:cNvSpPr/>
              <p:nvPr/>
            </p:nvSpPr>
            <p:spPr>
              <a:xfrm>
                <a:off x="9606320" y="4505950"/>
                <a:ext cx="568168" cy="600858"/>
              </a:xfrm>
              <a:custGeom>
                <a:avLst/>
                <a:gdLst>
                  <a:gd name="connsiteX0" fmla="*/ 177355 w 568166"/>
                  <a:gd name="connsiteY0" fmla="*/ 91364 h 600856"/>
                  <a:gd name="connsiteX1" fmla="*/ 246126 w 568166"/>
                  <a:gd name="connsiteY1" fmla="*/ 26499 h 600856"/>
                  <a:gd name="connsiteX2" fmla="*/ 364141 w 568166"/>
                  <a:gd name="connsiteY2" fmla="*/ 1258 h 600856"/>
                  <a:gd name="connsiteX3" fmla="*/ 434721 w 568166"/>
                  <a:gd name="connsiteY3" fmla="*/ 11926 h 600856"/>
                  <a:gd name="connsiteX4" fmla="*/ 553403 w 568166"/>
                  <a:gd name="connsiteY4" fmla="*/ 142323 h 600856"/>
                  <a:gd name="connsiteX5" fmla="*/ 567214 w 568166"/>
                  <a:gd name="connsiteY5" fmla="*/ 252622 h 600856"/>
                  <a:gd name="connsiteX6" fmla="*/ 568166 w 568166"/>
                  <a:gd name="connsiteY6" fmla="*/ 585998 h 600856"/>
                  <a:gd name="connsiteX7" fmla="*/ 553212 w 568166"/>
                  <a:gd name="connsiteY7" fmla="*/ 600666 h 600856"/>
                  <a:gd name="connsiteX8" fmla="*/ 400812 w 568166"/>
                  <a:gd name="connsiteY8" fmla="*/ 600666 h 600856"/>
                  <a:gd name="connsiteX9" fmla="*/ 384810 w 568166"/>
                  <a:gd name="connsiteY9" fmla="*/ 584855 h 600856"/>
                  <a:gd name="connsiteX10" fmla="*/ 384810 w 568166"/>
                  <a:gd name="connsiteY10" fmla="*/ 297390 h 600856"/>
                  <a:gd name="connsiteX11" fmla="*/ 376428 w 568166"/>
                  <a:gd name="connsiteY11" fmla="*/ 226524 h 600856"/>
                  <a:gd name="connsiteX12" fmla="*/ 296323 w 568166"/>
                  <a:gd name="connsiteY12" fmla="*/ 163373 h 600856"/>
                  <a:gd name="connsiteX13" fmla="*/ 255746 w 568166"/>
                  <a:gd name="connsiteY13" fmla="*/ 167374 h 600856"/>
                  <a:gd name="connsiteX14" fmla="*/ 189071 w 568166"/>
                  <a:gd name="connsiteY14" fmla="*/ 248527 h 600856"/>
                  <a:gd name="connsiteX15" fmla="*/ 184309 w 568166"/>
                  <a:gd name="connsiteY15" fmla="*/ 306248 h 600856"/>
                  <a:gd name="connsiteX16" fmla="*/ 184309 w 568166"/>
                  <a:gd name="connsiteY16" fmla="*/ 585712 h 600856"/>
                  <a:gd name="connsiteX17" fmla="*/ 169164 w 568166"/>
                  <a:gd name="connsiteY17" fmla="*/ 600857 h 600856"/>
                  <a:gd name="connsiteX18" fmla="*/ 15049 w 568166"/>
                  <a:gd name="connsiteY18" fmla="*/ 600857 h 600856"/>
                  <a:gd name="connsiteX19" fmla="*/ 0 w 568166"/>
                  <a:gd name="connsiteY19" fmla="*/ 586093 h 600856"/>
                  <a:gd name="connsiteX20" fmla="*/ 0 w 568166"/>
                  <a:gd name="connsiteY20" fmla="*/ 30595 h 600856"/>
                  <a:gd name="connsiteX21" fmla="*/ 15145 w 568166"/>
                  <a:gd name="connsiteY21" fmla="*/ 15545 h 600856"/>
                  <a:gd name="connsiteX22" fmla="*/ 164592 w 568166"/>
                  <a:gd name="connsiteY22" fmla="*/ 15545 h 600856"/>
                  <a:gd name="connsiteX23" fmla="*/ 177165 w 568166"/>
                  <a:gd name="connsiteY23" fmla="*/ 27737 h 600856"/>
                  <a:gd name="connsiteX24" fmla="*/ 177355 w 568166"/>
                  <a:gd name="connsiteY24" fmla="*/ 91364 h 6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8166" h="600856">
                    <a:moveTo>
                      <a:pt x="177355" y="91364"/>
                    </a:moveTo>
                    <a:cubicBezTo>
                      <a:pt x="195285" y="64995"/>
                      <a:pt x="218755" y="42858"/>
                      <a:pt x="246126" y="26499"/>
                    </a:cubicBezTo>
                    <a:cubicBezTo>
                      <a:pt x="281628" y="5359"/>
                      <a:pt x="323098" y="-3510"/>
                      <a:pt x="364141" y="1258"/>
                    </a:cubicBezTo>
                    <a:cubicBezTo>
                      <a:pt x="387908" y="2976"/>
                      <a:pt x="411507" y="6542"/>
                      <a:pt x="434721" y="11926"/>
                    </a:cubicBezTo>
                    <a:cubicBezTo>
                      <a:pt x="500825" y="30976"/>
                      <a:pt x="538544" y="77648"/>
                      <a:pt x="553403" y="142323"/>
                    </a:cubicBezTo>
                    <a:cubicBezTo>
                      <a:pt x="561794" y="178515"/>
                      <a:pt x="566423" y="215478"/>
                      <a:pt x="567214" y="252622"/>
                    </a:cubicBezTo>
                    <a:cubicBezTo>
                      <a:pt x="569024" y="363589"/>
                      <a:pt x="567214" y="474650"/>
                      <a:pt x="568166" y="585998"/>
                    </a:cubicBezTo>
                    <a:cubicBezTo>
                      <a:pt x="568166" y="597713"/>
                      <a:pt x="564452" y="600761"/>
                      <a:pt x="553212" y="600666"/>
                    </a:cubicBezTo>
                    <a:cubicBezTo>
                      <a:pt x="502253" y="600190"/>
                      <a:pt x="451294" y="600666"/>
                      <a:pt x="400812" y="600666"/>
                    </a:cubicBezTo>
                    <a:cubicBezTo>
                      <a:pt x="385000" y="600666"/>
                      <a:pt x="384810" y="600666"/>
                      <a:pt x="384810" y="584855"/>
                    </a:cubicBezTo>
                    <a:cubicBezTo>
                      <a:pt x="384810" y="489033"/>
                      <a:pt x="384810" y="393212"/>
                      <a:pt x="384810" y="297390"/>
                    </a:cubicBezTo>
                    <a:cubicBezTo>
                      <a:pt x="384539" y="273537"/>
                      <a:pt x="381730" y="249781"/>
                      <a:pt x="376428" y="226524"/>
                    </a:cubicBezTo>
                    <a:cubicBezTo>
                      <a:pt x="366903" y="184328"/>
                      <a:pt x="339661" y="163849"/>
                      <a:pt x="296323" y="163373"/>
                    </a:cubicBezTo>
                    <a:cubicBezTo>
                      <a:pt x="282684" y="163027"/>
                      <a:pt x="269055" y="164371"/>
                      <a:pt x="255746" y="167374"/>
                    </a:cubicBezTo>
                    <a:cubicBezTo>
                      <a:pt x="214027" y="177851"/>
                      <a:pt x="196501" y="209760"/>
                      <a:pt x="189071" y="248527"/>
                    </a:cubicBezTo>
                    <a:cubicBezTo>
                      <a:pt x="185819" y="267594"/>
                      <a:pt x="184226" y="286906"/>
                      <a:pt x="184309" y="306248"/>
                    </a:cubicBezTo>
                    <a:cubicBezTo>
                      <a:pt x="184309" y="399403"/>
                      <a:pt x="184309" y="492557"/>
                      <a:pt x="184309" y="585712"/>
                    </a:cubicBezTo>
                    <a:cubicBezTo>
                      <a:pt x="184309" y="600761"/>
                      <a:pt x="184309" y="600857"/>
                      <a:pt x="169164" y="600857"/>
                    </a:cubicBezTo>
                    <a:cubicBezTo>
                      <a:pt x="117824" y="600857"/>
                      <a:pt x="66389" y="600857"/>
                      <a:pt x="15049" y="600857"/>
                    </a:cubicBezTo>
                    <a:cubicBezTo>
                      <a:pt x="3905" y="600857"/>
                      <a:pt x="0" y="597904"/>
                      <a:pt x="0" y="586093"/>
                    </a:cubicBezTo>
                    <a:cubicBezTo>
                      <a:pt x="381" y="400927"/>
                      <a:pt x="381" y="215761"/>
                      <a:pt x="0" y="30595"/>
                    </a:cubicBezTo>
                    <a:cubicBezTo>
                      <a:pt x="0" y="15641"/>
                      <a:pt x="0" y="15545"/>
                      <a:pt x="15145" y="15545"/>
                    </a:cubicBezTo>
                    <a:cubicBezTo>
                      <a:pt x="64960" y="15545"/>
                      <a:pt x="114776" y="15545"/>
                      <a:pt x="164592" y="15545"/>
                    </a:cubicBezTo>
                    <a:cubicBezTo>
                      <a:pt x="174117" y="15545"/>
                      <a:pt x="177451" y="18117"/>
                      <a:pt x="177165" y="27737"/>
                    </a:cubicBezTo>
                    <a:cubicBezTo>
                      <a:pt x="176975" y="48787"/>
                      <a:pt x="177355" y="70028"/>
                      <a:pt x="177355" y="9136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17" name="Vrije vorm: vorm 16">
                <a:extLst>
                  <a:ext uri="{FF2B5EF4-FFF2-40B4-BE49-F238E27FC236}">
                    <a16:creationId xmlns:a16="http://schemas.microsoft.com/office/drawing/2014/main" id="{21B13A45-0746-59A9-A920-6AF5C4F8836F}"/>
                  </a:ext>
                </a:extLst>
              </p:cNvPr>
              <p:cNvSpPr/>
              <p:nvPr/>
            </p:nvSpPr>
            <p:spPr>
              <a:xfrm>
                <a:off x="9311809" y="4521402"/>
                <a:ext cx="184498" cy="585500"/>
              </a:xfrm>
              <a:custGeom>
                <a:avLst/>
                <a:gdLst>
                  <a:gd name="connsiteX0" fmla="*/ 286 w 184499"/>
                  <a:gd name="connsiteY0" fmla="*/ 292894 h 585501"/>
                  <a:gd name="connsiteX1" fmla="*/ 286 w 184499"/>
                  <a:gd name="connsiteY1" fmla="*/ 15811 h 585501"/>
                  <a:gd name="connsiteX2" fmla="*/ 15526 w 184499"/>
                  <a:gd name="connsiteY2" fmla="*/ 0 h 585501"/>
                  <a:gd name="connsiteX3" fmla="*/ 170593 w 184499"/>
                  <a:gd name="connsiteY3" fmla="*/ 0 h 585501"/>
                  <a:gd name="connsiteX4" fmla="*/ 184499 w 184499"/>
                  <a:gd name="connsiteY4" fmla="*/ 13240 h 585501"/>
                  <a:gd name="connsiteX5" fmla="*/ 184499 w 184499"/>
                  <a:gd name="connsiteY5" fmla="*/ 571976 h 585501"/>
                  <a:gd name="connsiteX6" fmla="*/ 170593 w 184499"/>
                  <a:gd name="connsiteY6" fmla="*/ 585502 h 585501"/>
                  <a:gd name="connsiteX7" fmla="*/ 14288 w 184499"/>
                  <a:gd name="connsiteY7" fmla="*/ 585502 h 585501"/>
                  <a:gd name="connsiteX8" fmla="*/ 0 w 184499"/>
                  <a:gd name="connsiteY8" fmla="*/ 571310 h 585501"/>
                  <a:gd name="connsiteX9" fmla="*/ 286 w 184499"/>
                  <a:gd name="connsiteY9" fmla="*/ 292894 h 58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99" h="585501">
                    <a:moveTo>
                      <a:pt x="286" y="292894"/>
                    </a:moveTo>
                    <a:lnTo>
                      <a:pt x="286" y="15811"/>
                    </a:lnTo>
                    <a:cubicBezTo>
                      <a:pt x="286" y="95"/>
                      <a:pt x="286" y="0"/>
                      <a:pt x="15526" y="0"/>
                    </a:cubicBezTo>
                    <a:cubicBezTo>
                      <a:pt x="67247" y="0"/>
                      <a:pt x="118872" y="0"/>
                      <a:pt x="170593" y="0"/>
                    </a:cubicBezTo>
                    <a:cubicBezTo>
                      <a:pt x="180689" y="0"/>
                      <a:pt x="184499" y="2286"/>
                      <a:pt x="184499" y="13240"/>
                    </a:cubicBezTo>
                    <a:cubicBezTo>
                      <a:pt x="184499" y="199485"/>
                      <a:pt x="184499" y="385731"/>
                      <a:pt x="184499" y="571976"/>
                    </a:cubicBezTo>
                    <a:cubicBezTo>
                      <a:pt x="184499" y="582930"/>
                      <a:pt x="180499" y="585502"/>
                      <a:pt x="170593" y="585502"/>
                    </a:cubicBezTo>
                    <a:cubicBezTo>
                      <a:pt x="118491" y="585502"/>
                      <a:pt x="66389" y="585026"/>
                      <a:pt x="14288" y="585502"/>
                    </a:cubicBezTo>
                    <a:cubicBezTo>
                      <a:pt x="3524" y="585502"/>
                      <a:pt x="0" y="582454"/>
                      <a:pt x="0" y="571310"/>
                    </a:cubicBezTo>
                    <a:cubicBezTo>
                      <a:pt x="476" y="478441"/>
                      <a:pt x="286" y="385667"/>
                      <a:pt x="286" y="29289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8" name="Vrije vorm: vorm 17">
                <a:extLst>
                  <a:ext uri="{FF2B5EF4-FFF2-40B4-BE49-F238E27FC236}">
                    <a16:creationId xmlns:a16="http://schemas.microsoft.com/office/drawing/2014/main" id="{48BB26BB-6C79-7104-69F9-D9BFED3C1C64}"/>
                  </a:ext>
                </a:extLst>
              </p:cNvPr>
              <p:cNvSpPr/>
              <p:nvPr/>
            </p:nvSpPr>
            <p:spPr>
              <a:xfrm>
                <a:off x="9298379" y="4231646"/>
                <a:ext cx="211647" cy="211650"/>
              </a:xfrm>
              <a:custGeom>
                <a:avLst/>
                <a:gdLst>
                  <a:gd name="connsiteX0" fmla="*/ 105917 w 211646"/>
                  <a:gd name="connsiteY0" fmla="*/ 211646 h 211649"/>
                  <a:gd name="connsiteX1" fmla="*/ 0 w 211646"/>
                  <a:gd name="connsiteY1" fmla="*/ 105917 h 211649"/>
                  <a:gd name="connsiteX2" fmla="*/ 105728 w 211646"/>
                  <a:gd name="connsiteY2" fmla="*/ 0 h 211649"/>
                  <a:gd name="connsiteX3" fmla="*/ 211646 w 211646"/>
                  <a:gd name="connsiteY3" fmla="*/ 105728 h 211649"/>
                  <a:gd name="connsiteX4" fmla="*/ 211645 w 211646"/>
                  <a:gd name="connsiteY4" fmla="*/ 106299 h 211649"/>
                  <a:gd name="connsiteX5" fmla="*/ 107447 w 211646"/>
                  <a:gd name="connsiteY5" fmla="*/ 211648 h 211649"/>
                  <a:gd name="connsiteX6" fmla="*/ 105917 w 211646"/>
                  <a:gd name="connsiteY6" fmla="*/ 211646 h 2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646" h="211649">
                    <a:moveTo>
                      <a:pt x="105917" y="211646"/>
                    </a:moveTo>
                    <a:cubicBezTo>
                      <a:pt x="47473" y="211698"/>
                      <a:pt x="52" y="164362"/>
                      <a:pt x="0" y="105917"/>
                    </a:cubicBezTo>
                    <a:cubicBezTo>
                      <a:pt x="-51" y="47473"/>
                      <a:pt x="47284" y="52"/>
                      <a:pt x="105728" y="0"/>
                    </a:cubicBezTo>
                    <a:cubicBezTo>
                      <a:pt x="164173" y="-52"/>
                      <a:pt x="211593" y="47284"/>
                      <a:pt x="211646" y="105728"/>
                    </a:cubicBezTo>
                    <a:cubicBezTo>
                      <a:pt x="211646" y="105919"/>
                      <a:pt x="211646" y="106109"/>
                      <a:pt x="211645" y="106299"/>
                    </a:cubicBezTo>
                    <a:cubicBezTo>
                      <a:pt x="211963" y="164163"/>
                      <a:pt x="165312" y="211330"/>
                      <a:pt x="107447" y="211648"/>
                    </a:cubicBezTo>
                    <a:cubicBezTo>
                      <a:pt x="106937" y="211651"/>
                      <a:pt x="106427" y="211650"/>
                      <a:pt x="105917" y="211646"/>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grpSp>
      </p:grpSp>
      <p:grpSp>
        <p:nvGrpSpPr>
          <p:cNvPr id="42" name="Groep 41" descr="Twitter-icoon">
            <a:extLst>
              <a:ext uri="{FF2B5EF4-FFF2-40B4-BE49-F238E27FC236}">
                <a16:creationId xmlns:a16="http://schemas.microsoft.com/office/drawing/2014/main" id="{DFE7D694-431F-551A-C0EB-9C4FA1BA16A2}"/>
              </a:ext>
            </a:extLst>
          </p:cNvPr>
          <p:cNvGrpSpPr/>
          <p:nvPr userDrawn="1"/>
        </p:nvGrpSpPr>
        <p:grpSpPr>
          <a:xfrm>
            <a:off x="1387627" y="3346400"/>
            <a:ext cx="252000" cy="252000"/>
            <a:chOff x="10089685" y="5593397"/>
            <a:chExt cx="324000" cy="324000"/>
          </a:xfrm>
          <a:solidFill>
            <a:srgbClr val="F6F6F6"/>
          </a:solidFill>
        </p:grpSpPr>
        <p:sp>
          <p:nvSpPr>
            <p:cNvPr id="20" name="Rechthoek: afgeronde hoeken 19">
              <a:extLst>
                <a:ext uri="{FF2B5EF4-FFF2-40B4-BE49-F238E27FC236}">
                  <a16:creationId xmlns:a16="http://schemas.microsoft.com/office/drawing/2014/main" id="{C5DA1398-DF06-6C13-1906-C70FD84726C2}"/>
                </a:ext>
              </a:extLst>
            </p:cNvPr>
            <p:cNvSpPr/>
            <p:nvPr userDrawn="1"/>
          </p:nvSpPr>
          <p:spPr>
            <a:xfrm>
              <a:off x="10089685" y="5593397"/>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32" name="Vrije vorm: vorm 31">
              <a:hlinkClick r:id="rId3"/>
              <a:extLst>
                <a:ext uri="{FF2B5EF4-FFF2-40B4-BE49-F238E27FC236}">
                  <a16:creationId xmlns:a16="http://schemas.microsoft.com/office/drawing/2014/main" id="{9E7EEA6D-F44F-88A9-AD78-2E323523DB77}"/>
                </a:ext>
              </a:extLst>
            </p:cNvPr>
            <p:cNvSpPr>
              <a:spLocks noChangeAspect="1"/>
            </p:cNvSpPr>
            <p:nvPr userDrawn="1"/>
          </p:nvSpPr>
          <p:spPr>
            <a:xfrm>
              <a:off x="10154485" y="5676418"/>
              <a:ext cx="194400" cy="157959"/>
            </a:xfrm>
            <a:custGeom>
              <a:avLst/>
              <a:gdLst>
                <a:gd name="connsiteX0" fmla="*/ 748855 w 2381250"/>
                <a:gd name="connsiteY0" fmla="*/ 1934859 h 1934859"/>
                <a:gd name="connsiteX1" fmla="*/ 2138934 w 2381250"/>
                <a:gd name="connsiteY1" fmla="*/ 544781 h 1934859"/>
                <a:gd name="connsiteX2" fmla="*/ 2137505 w 2381250"/>
                <a:gd name="connsiteY2" fmla="*/ 481630 h 1934859"/>
                <a:gd name="connsiteX3" fmla="*/ 2381250 w 2381250"/>
                <a:gd name="connsiteY3" fmla="*/ 228741 h 1934859"/>
                <a:gd name="connsiteX4" fmla="*/ 2100644 w 2381250"/>
                <a:gd name="connsiteY4" fmla="*/ 305608 h 1934859"/>
                <a:gd name="connsiteX5" fmla="*/ 2315528 w 2381250"/>
                <a:gd name="connsiteY5" fmla="*/ 35384 h 1934859"/>
                <a:gd name="connsiteX6" fmla="*/ 2005298 w 2381250"/>
                <a:gd name="connsiteY6" fmla="*/ 153970 h 1934859"/>
                <a:gd name="connsiteX7" fmla="*/ 1314050 w 2381250"/>
                <a:gd name="connsiteY7" fmla="*/ 132815 h 1934859"/>
                <a:gd name="connsiteX8" fmla="*/ 1172718 w 2381250"/>
                <a:gd name="connsiteY8" fmla="*/ 599454 h 1934859"/>
                <a:gd name="connsiteX9" fmla="*/ 165735 w 2381250"/>
                <a:gd name="connsiteY9" fmla="*/ 89105 h 1934859"/>
                <a:gd name="connsiteX10" fmla="*/ 316992 w 2381250"/>
                <a:gd name="connsiteY10" fmla="*/ 741281 h 1934859"/>
                <a:gd name="connsiteX11" fmla="*/ 95726 w 2381250"/>
                <a:gd name="connsiteY11" fmla="*/ 680131 h 1934859"/>
                <a:gd name="connsiteX12" fmla="*/ 95726 w 2381250"/>
                <a:gd name="connsiteY12" fmla="*/ 686418 h 1934859"/>
                <a:gd name="connsiteX13" fmla="*/ 487680 w 2381250"/>
                <a:gd name="connsiteY13" fmla="*/ 1165335 h 1934859"/>
                <a:gd name="connsiteX14" fmla="*/ 266986 w 2381250"/>
                <a:gd name="connsiteY14" fmla="*/ 1173716 h 1934859"/>
                <a:gd name="connsiteX15" fmla="*/ 723424 w 2381250"/>
                <a:gd name="connsiteY15" fmla="*/ 1512997 h 1934859"/>
                <a:gd name="connsiteX16" fmla="*/ 116681 w 2381250"/>
                <a:gd name="connsiteY16" fmla="*/ 1722547 h 1934859"/>
                <a:gd name="connsiteX17" fmla="*/ 0 w 2381250"/>
                <a:gd name="connsiteY17" fmla="*/ 1715403 h 1934859"/>
                <a:gd name="connsiteX18" fmla="*/ 748855 w 2381250"/>
                <a:gd name="connsiteY18" fmla="*/ 1934478 h 193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1250" h="1934859">
                  <a:moveTo>
                    <a:pt x="748855" y="1934859"/>
                  </a:moveTo>
                  <a:cubicBezTo>
                    <a:pt x="1647539" y="1934859"/>
                    <a:pt x="2138934" y="1190385"/>
                    <a:pt x="2138934" y="544781"/>
                  </a:cubicBezTo>
                  <a:cubicBezTo>
                    <a:pt x="2138934" y="523635"/>
                    <a:pt x="2138458" y="502585"/>
                    <a:pt x="2137505" y="481630"/>
                  </a:cubicBezTo>
                  <a:cubicBezTo>
                    <a:pt x="2233117" y="412469"/>
                    <a:pt x="2315661" y="326839"/>
                    <a:pt x="2381250" y="228741"/>
                  </a:cubicBezTo>
                  <a:cubicBezTo>
                    <a:pt x="2292087" y="268241"/>
                    <a:pt x="2197494" y="294159"/>
                    <a:pt x="2100644" y="305608"/>
                  </a:cubicBezTo>
                  <a:cubicBezTo>
                    <a:pt x="2202637" y="244534"/>
                    <a:pt x="2278999" y="148512"/>
                    <a:pt x="2315528" y="35384"/>
                  </a:cubicBezTo>
                  <a:cubicBezTo>
                    <a:pt x="2219620" y="92267"/>
                    <a:pt x="2114702" y="132377"/>
                    <a:pt x="2005298" y="153970"/>
                  </a:cubicBezTo>
                  <a:cubicBezTo>
                    <a:pt x="1820256" y="-42755"/>
                    <a:pt x="1510779" y="-52226"/>
                    <a:pt x="1314050" y="132815"/>
                  </a:cubicBezTo>
                  <a:cubicBezTo>
                    <a:pt x="1187225" y="252106"/>
                    <a:pt x="1133399" y="429842"/>
                    <a:pt x="1172718" y="599454"/>
                  </a:cubicBezTo>
                  <a:cubicBezTo>
                    <a:pt x="779878" y="579814"/>
                    <a:pt x="413852" y="394305"/>
                    <a:pt x="165735" y="89105"/>
                  </a:cubicBezTo>
                  <a:cubicBezTo>
                    <a:pt x="35964" y="312323"/>
                    <a:pt x="102214" y="597978"/>
                    <a:pt x="316992" y="741281"/>
                  </a:cubicBezTo>
                  <a:cubicBezTo>
                    <a:pt x="239401" y="738919"/>
                    <a:pt x="163519" y="717945"/>
                    <a:pt x="95726" y="680131"/>
                  </a:cubicBezTo>
                  <a:cubicBezTo>
                    <a:pt x="95726" y="682227"/>
                    <a:pt x="95726" y="684227"/>
                    <a:pt x="95726" y="686418"/>
                  </a:cubicBezTo>
                  <a:cubicBezTo>
                    <a:pt x="95790" y="918980"/>
                    <a:pt x="259728" y="1119281"/>
                    <a:pt x="487680" y="1165335"/>
                  </a:cubicBezTo>
                  <a:cubicBezTo>
                    <a:pt x="415709" y="1184899"/>
                    <a:pt x="340233" y="1187766"/>
                    <a:pt x="266986" y="1173716"/>
                  </a:cubicBezTo>
                  <a:cubicBezTo>
                    <a:pt x="330965" y="1372751"/>
                    <a:pt x="514398" y="1509101"/>
                    <a:pt x="723424" y="1512997"/>
                  </a:cubicBezTo>
                  <a:cubicBezTo>
                    <a:pt x="550431" y="1648967"/>
                    <a:pt x="336718" y="1722776"/>
                    <a:pt x="116681" y="1722547"/>
                  </a:cubicBezTo>
                  <a:cubicBezTo>
                    <a:pt x="77682" y="1722442"/>
                    <a:pt x="38722" y="1720051"/>
                    <a:pt x="0" y="1715403"/>
                  </a:cubicBezTo>
                  <a:cubicBezTo>
                    <a:pt x="223413" y="1858802"/>
                    <a:pt x="483384" y="1934850"/>
                    <a:pt x="748855" y="1934478"/>
                  </a:cubicBezTo>
                </a:path>
              </a:pathLst>
            </a:custGeom>
            <a:solidFill>
              <a:schemeClr val="tx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grpSp>
        <p:nvGrpSpPr>
          <p:cNvPr id="37" name="Groep 36" descr="Website-icoon">
            <a:extLst>
              <a:ext uri="{FF2B5EF4-FFF2-40B4-BE49-F238E27FC236}">
                <a16:creationId xmlns:a16="http://schemas.microsoft.com/office/drawing/2014/main" id="{774D20CF-54EF-3D1A-0E22-5CB810ABC7C0}"/>
              </a:ext>
            </a:extLst>
          </p:cNvPr>
          <p:cNvGrpSpPr>
            <a:grpSpLocks noChangeAspect="1"/>
          </p:cNvGrpSpPr>
          <p:nvPr userDrawn="1"/>
        </p:nvGrpSpPr>
        <p:grpSpPr>
          <a:xfrm>
            <a:off x="821369" y="3346400"/>
            <a:ext cx="252000" cy="252000"/>
            <a:chOff x="10007637" y="5491720"/>
            <a:chExt cx="360000" cy="360000"/>
          </a:xfrm>
        </p:grpSpPr>
        <p:sp>
          <p:nvSpPr>
            <p:cNvPr id="15" name="Rechthoek: afgeronde hoeken 14">
              <a:extLst>
                <a:ext uri="{FF2B5EF4-FFF2-40B4-BE49-F238E27FC236}">
                  <a16:creationId xmlns:a16="http://schemas.microsoft.com/office/drawing/2014/main" id="{E11C05F3-3C07-CEAB-F87B-7F34BD645ACC}"/>
                </a:ext>
              </a:extLst>
            </p:cNvPr>
            <p:cNvSpPr/>
            <p:nvPr userDrawn="1"/>
          </p:nvSpPr>
          <p:spPr>
            <a:xfrm>
              <a:off x="10007637" y="5491720"/>
              <a:ext cx="360000" cy="360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33" name="Vrije vorm: vorm 32">
              <a:hlinkClick r:id="rId4"/>
              <a:extLst>
                <a:ext uri="{FF2B5EF4-FFF2-40B4-BE49-F238E27FC236}">
                  <a16:creationId xmlns:a16="http://schemas.microsoft.com/office/drawing/2014/main" id="{ECA36A84-1DDE-C3BF-9F7D-CE2CD56019D6}"/>
                </a:ext>
              </a:extLst>
            </p:cNvPr>
            <p:cNvSpPr>
              <a:spLocks noChangeAspect="1"/>
            </p:cNvSpPr>
            <p:nvPr/>
          </p:nvSpPr>
          <p:spPr>
            <a:xfrm>
              <a:off x="10079637" y="5563720"/>
              <a:ext cx="216000" cy="216000"/>
            </a:xfrm>
            <a:custGeom>
              <a:avLst/>
              <a:gdLst>
                <a:gd name="connsiteX0" fmla="*/ 123825 w 247650"/>
                <a:gd name="connsiteY0" fmla="*/ 0 h 247650"/>
                <a:gd name="connsiteX1" fmla="*/ 0 w 247650"/>
                <a:gd name="connsiteY1" fmla="*/ 123825 h 247650"/>
                <a:gd name="connsiteX2" fmla="*/ 123825 w 247650"/>
                <a:gd name="connsiteY2" fmla="*/ 247650 h 247650"/>
                <a:gd name="connsiteX3" fmla="*/ 247650 w 247650"/>
                <a:gd name="connsiteY3" fmla="*/ 123825 h 247650"/>
                <a:gd name="connsiteX4" fmla="*/ 123825 w 247650"/>
                <a:gd name="connsiteY4" fmla="*/ 0 h 247650"/>
                <a:gd name="connsiteX5" fmla="*/ 228117 w 247650"/>
                <a:gd name="connsiteY5" fmla="*/ 114300 h 247650"/>
                <a:gd name="connsiteX6" fmla="*/ 194604 w 247650"/>
                <a:gd name="connsiteY6" fmla="*/ 114300 h 247650"/>
                <a:gd name="connsiteX7" fmla="*/ 154828 w 247650"/>
                <a:gd name="connsiteY7" fmla="*/ 23738 h 247650"/>
                <a:gd name="connsiteX8" fmla="*/ 228117 w 247650"/>
                <a:gd name="connsiteY8" fmla="*/ 114300 h 247650"/>
                <a:gd name="connsiteX9" fmla="*/ 114300 w 247650"/>
                <a:gd name="connsiteY9" fmla="*/ 30724 h 247650"/>
                <a:gd name="connsiteX10" fmla="*/ 114300 w 247650"/>
                <a:gd name="connsiteY10" fmla="*/ 114300 h 247650"/>
                <a:gd name="connsiteX11" fmla="*/ 72144 w 247650"/>
                <a:gd name="connsiteY11" fmla="*/ 114300 h 247650"/>
                <a:gd name="connsiteX12" fmla="*/ 114300 w 247650"/>
                <a:gd name="connsiteY12" fmla="*/ 30724 h 247650"/>
                <a:gd name="connsiteX13" fmla="*/ 114300 w 247650"/>
                <a:gd name="connsiteY13" fmla="*/ 133350 h 247650"/>
                <a:gd name="connsiteX14" fmla="*/ 114300 w 247650"/>
                <a:gd name="connsiteY14" fmla="*/ 216936 h 247650"/>
                <a:gd name="connsiteX15" fmla="*/ 72152 w 247650"/>
                <a:gd name="connsiteY15" fmla="*/ 133350 h 247650"/>
                <a:gd name="connsiteX16" fmla="*/ 133350 w 247650"/>
                <a:gd name="connsiteY16" fmla="*/ 216920 h 247650"/>
                <a:gd name="connsiteX17" fmla="*/ 133350 w 247650"/>
                <a:gd name="connsiteY17" fmla="*/ 133350 h 247650"/>
                <a:gd name="connsiteX18" fmla="*/ 175498 w 247650"/>
                <a:gd name="connsiteY18" fmla="*/ 133350 h 247650"/>
                <a:gd name="connsiteX19" fmla="*/ 133350 w 247650"/>
                <a:gd name="connsiteY19" fmla="*/ 216920 h 247650"/>
                <a:gd name="connsiteX20" fmla="*/ 133350 w 247650"/>
                <a:gd name="connsiteY20" fmla="*/ 114300 h 247650"/>
                <a:gd name="connsiteX21" fmla="*/ 133350 w 247650"/>
                <a:gd name="connsiteY21" fmla="*/ 30738 h 247650"/>
                <a:gd name="connsiteX22" fmla="*/ 175498 w 247650"/>
                <a:gd name="connsiteY22" fmla="*/ 114300 h 247650"/>
                <a:gd name="connsiteX23" fmla="*/ 92647 w 247650"/>
                <a:gd name="connsiteY23" fmla="*/ 23790 h 247650"/>
                <a:gd name="connsiteX24" fmla="*/ 53048 w 247650"/>
                <a:gd name="connsiteY24" fmla="*/ 114300 h 247650"/>
                <a:gd name="connsiteX25" fmla="*/ 19533 w 247650"/>
                <a:gd name="connsiteY25" fmla="*/ 114300 h 247650"/>
                <a:gd name="connsiteX26" fmla="*/ 92647 w 247650"/>
                <a:gd name="connsiteY26" fmla="*/ 23790 h 247650"/>
                <a:gd name="connsiteX27" fmla="*/ 19533 w 247650"/>
                <a:gd name="connsiteY27" fmla="*/ 133350 h 247650"/>
                <a:gd name="connsiteX28" fmla="*/ 53046 w 247650"/>
                <a:gd name="connsiteY28" fmla="*/ 133350 h 247650"/>
                <a:gd name="connsiteX29" fmla="*/ 92788 w 247650"/>
                <a:gd name="connsiteY29" fmla="*/ 223902 h 247650"/>
                <a:gd name="connsiteX30" fmla="*/ 19533 w 247650"/>
                <a:gd name="connsiteY30" fmla="*/ 133350 h 247650"/>
                <a:gd name="connsiteX31" fmla="*/ 154837 w 247650"/>
                <a:gd name="connsiteY31" fmla="*/ 223910 h 247650"/>
                <a:gd name="connsiteX32" fmla="*/ 194604 w 247650"/>
                <a:gd name="connsiteY32" fmla="*/ 133350 h 247650"/>
                <a:gd name="connsiteX33" fmla="*/ 228117 w 247650"/>
                <a:gd name="connsiteY33" fmla="*/ 133350 h 247650"/>
                <a:gd name="connsiteX34" fmla="*/ 154837 w 247650"/>
                <a:gd name="connsiteY34" fmla="*/ 22391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7650" h="247650">
                  <a:moveTo>
                    <a:pt x="123825" y="0"/>
                  </a:moveTo>
                  <a:cubicBezTo>
                    <a:pt x="55438" y="0"/>
                    <a:pt x="0" y="55438"/>
                    <a:pt x="0" y="123825"/>
                  </a:cubicBezTo>
                  <a:cubicBezTo>
                    <a:pt x="0" y="192212"/>
                    <a:pt x="55438" y="247650"/>
                    <a:pt x="123825" y="247650"/>
                  </a:cubicBezTo>
                  <a:cubicBezTo>
                    <a:pt x="192212" y="247650"/>
                    <a:pt x="247650" y="192212"/>
                    <a:pt x="247650" y="123825"/>
                  </a:cubicBezTo>
                  <a:cubicBezTo>
                    <a:pt x="247572" y="55471"/>
                    <a:pt x="192179" y="78"/>
                    <a:pt x="123825" y="0"/>
                  </a:cubicBezTo>
                  <a:close/>
                  <a:moveTo>
                    <a:pt x="228117" y="114300"/>
                  </a:moveTo>
                  <a:lnTo>
                    <a:pt x="194604" y="114300"/>
                  </a:lnTo>
                  <a:cubicBezTo>
                    <a:pt x="193287" y="80166"/>
                    <a:pt x="179072" y="47802"/>
                    <a:pt x="154828" y="23738"/>
                  </a:cubicBezTo>
                  <a:cubicBezTo>
                    <a:pt x="195302" y="36360"/>
                    <a:pt x="224212" y="72084"/>
                    <a:pt x="228117" y="114300"/>
                  </a:cubicBezTo>
                  <a:close/>
                  <a:moveTo>
                    <a:pt x="114300" y="30724"/>
                  </a:moveTo>
                  <a:lnTo>
                    <a:pt x="114300" y="114300"/>
                  </a:lnTo>
                  <a:lnTo>
                    <a:pt x="72144" y="114300"/>
                  </a:lnTo>
                  <a:cubicBezTo>
                    <a:pt x="74563" y="78379"/>
                    <a:pt x="90519" y="47053"/>
                    <a:pt x="114300" y="30724"/>
                  </a:cubicBezTo>
                  <a:close/>
                  <a:moveTo>
                    <a:pt x="114300" y="133350"/>
                  </a:moveTo>
                  <a:lnTo>
                    <a:pt x="114300" y="216936"/>
                  </a:lnTo>
                  <a:cubicBezTo>
                    <a:pt x="90546" y="200580"/>
                    <a:pt x="74581" y="169150"/>
                    <a:pt x="72152" y="133350"/>
                  </a:cubicBezTo>
                  <a:close/>
                  <a:moveTo>
                    <a:pt x="133350" y="216920"/>
                  </a:moveTo>
                  <a:lnTo>
                    <a:pt x="133350" y="133350"/>
                  </a:lnTo>
                  <a:lnTo>
                    <a:pt x="175498" y="133350"/>
                  </a:lnTo>
                  <a:cubicBezTo>
                    <a:pt x="173069" y="169111"/>
                    <a:pt x="157093" y="200556"/>
                    <a:pt x="133350" y="216920"/>
                  </a:cubicBezTo>
                  <a:close/>
                  <a:moveTo>
                    <a:pt x="133350" y="114300"/>
                  </a:moveTo>
                  <a:lnTo>
                    <a:pt x="133350" y="30738"/>
                  </a:lnTo>
                  <a:cubicBezTo>
                    <a:pt x="157090" y="47102"/>
                    <a:pt x="173069" y="78541"/>
                    <a:pt x="175498" y="114300"/>
                  </a:cubicBezTo>
                  <a:close/>
                  <a:moveTo>
                    <a:pt x="92647" y="23790"/>
                  </a:moveTo>
                  <a:cubicBezTo>
                    <a:pt x="68447" y="47846"/>
                    <a:pt x="54292" y="80200"/>
                    <a:pt x="53048" y="114300"/>
                  </a:cubicBezTo>
                  <a:lnTo>
                    <a:pt x="19533" y="114300"/>
                  </a:lnTo>
                  <a:cubicBezTo>
                    <a:pt x="23431" y="72150"/>
                    <a:pt x="52259" y="36464"/>
                    <a:pt x="92647" y="23790"/>
                  </a:cubicBezTo>
                  <a:close/>
                  <a:moveTo>
                    <a:pt x="19533" y="133350"/>
                  </a:moveTo>
                  <a:lnTo>
                    <a:pt x="53046" y="133350"/>
                  </a:lnTo>
                  <a:cubicBezTo>
                    <a:pt x="54347" y="167478"/>
                    <a:pt x="68550" y="199840"/>
                    <a:pt x="92788" y="223902"/>
                  </a:cubicBezTo>
                  <a:cubicBezTo>
                    <a:pt x="52331" y="211269"/>
                    <a:pt x="23437" y="175552"/>
                    <a:pt x="19533" y="133350"/>
                  </a:cubicBezTo>
                  <a:close/>
                  <a:moveTo>
                    <a:pt x="154837" y="223910"/>
                  </a:moveTo>
                  <a:cubicBezTo>
                    <a:pt x="179077" y="199844"/>
                    <a:pt x="193288" y="167482"/>
                    <a:pt x="194604" y="133350"/>
                  </a:cubicBezTo>
                  <a:lnTo>
                    <a:pt x="228117" y="133350"/>
                  </a:lnTo>
                  <a:cubicBezTo>
                    <a:pt x="224212" y="175562"/>
                    <a:pt x="195306" y="211284"/>
                    <a:pt x="154837" y="223910"/>
                  </a:cubicBezTo>
                  <a:close/>
                </a:path>
              </a:pathLst>
            </a:custGeom>
            <a:solidFill>
              <a:schemeClr val="tx1"/>
            </a:solidFill>
            <a:ln w="127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grpSp>
        <p:nvGrpSpPr>
          <p:cNvPr id="50" name="Groep 49" descr="Plaats-icoon">
            <a:extLst>
              <a:ext uri="{FF2B5EF4-FFF2-40B4-BE49-F238E27FC236}">
                <a16:creationId xmlns:a16="http://schemas.microsoft.com/office/drawing/2014/main" id="{C006590A-2951-5F55-0CD6-4AC45046790E}"/>
              </a:ext>
            </a:extLst>
          </p:cNvPr>
          <p:cNvGrpSpPr/>
          <p:nvPr userDrawn="1"/>
        </p:nvGrpSpPr>
        <p:grpSpPr>
          <a:xfrm>
            <a:off x="1670757" y="3346400"/>
            <a:ext cx="252000" cy="252000"/>
            <a:chOff x="10478485" y="5589438"/>
            <a:chExt cx="324000" cy="324000"/>
          </a:xfrm>
        </p:grpSpPr>
        <p:sp>
          <p:nvSpPr>
            <p:cNvPr id="44" name="Rechthoek: afgeronde hoeken 43">
              <a:extLst>
                <a:ext uri="{FF2B5EF4-FFF2-40B4-BE49-F238E27FC236}">
                  <a16:creationId xmlns:a16="http://schemas.microsoft.com/office/drawing/2014/main" id="{600AC483-2253-79F2-C8F9-D64E98EEE363}"/>
                </a:ext>
              </a:extLst>
            </p:cNvPr>
            <p:cNvSpPr/>
            <p:nvPr userDrawn="1"/>
          </p:nvSpPr>
          <p:spPr>
            <a:xfrm>
              <a:off x="10478485" y="5589438"/>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pic>
          <p:nvPicPr>
            <p:cNvPr id="49" name="Graphic 48">
              <a:hlinkClick r:id="rId5"/>
              <a:extLst>
                <a:ext uri="{FF2B5EF4-FFF2-40B4-BE49-F238E27FC236}">
                  <a16:creationId xmlns:a16="http://schemas.microsoft.com/office/drawing/2014/main" id="{3A496517-9C1A-BDA6-6E8B-A6074E5C79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61592" y="5637921"/>
              <a:ext cx="157786" cy="216000"/>
            </a:xfrm>
            <a:prstGeom prst="rect">
              <a:avLst/>
            </a:prstGeom>
          </p:spPr>
        </p:pic>
      </p:grpSp>
      <p:sp>
        <p:nvSpPr>
          <p:cNvPr id="64" name="Graphic 5">
            <a:extLst>
              <a:ext uri="{FF2B5EF4-FFF2-40B4-BE49-F238E27FC236}">
                <a16:creationId xmlns:a16="http://schemas.microsoft.com/office/drawing/2014/main" id="{2E191E9F-7431-C10B-077C-F101A3612DA3}"/>
              </a:ext>
              <a:ext uri="{C183D7F6-B498-43B3-948B-1728B52AA6E4}">
                <adec:decorative xmlns:adec="http://schemas.microsoft.com/office/drawing/2017/decorative" val="1"/>
              </a:ext>
            </a:extLst>
          </p:cNvPr>
          <p:cNvSpPr/>
          <p:nvPr userDrawn="1"/>
        </p:nvSpPr>
        <p:spPr>
          <a:xfrm>
            <a:off x="4373749" y="-4119"/>
            <a:ext cx="7837491" cy="6857215"/>
          </a:xfrm>
          <a:custGeom>
            <a:avLst/>
            <a:gdLst>
              <a:gd name="connsiteX0" fmla="*/ 7504137 w 7837491"/>
              <a:gd name="connsiteY0" fmla="*/ 6062041 h 6857215"/>
              <a:gd name="connsiteX1" fmla="*/ 6652411 w 7837491"/>
              <a:gd name="connsiteY1" fmla="*/ 5771834 h 6857215"/>
              <a:gd name="connsiteX2" fmla="*/ 5365082 w 7837491"/>
              <a:gd name="connsiteY2" fmla="*/ 5806091 h 6857215"/>
              <a:gd name="connsiteX3" fmla="*/ 4103968 w 7837491"/>
              <a:gd name="connsiteY3" fmla="*/ 5756144 h 6857215"/>
              <a:gd name="connsiteX4" fmla="*/ 3969358 w 7837491"/>
              <a:gd name="connsiteY4" fmla="*/ 5144873 h 6857215"/>
              <a:gd name="connsiteX5" fmla="*/ 3823437 w 7837491"/>
              <a:gd name="connsiteY5" fmla="*/ 4148992 h 6857215"/>
              <a:gd name="connsiteX6" fmla="*/ 3217135 w 7837491"/>
              <a:gd name="connsiteY6" fmla="*/ 3520527 h 6857215"/>
              <a:gd name="connsiteX7" fmla="*/ 2412284 w 7837491"/>
              <a:gd name="connsiteY7" fmla="*/ 3575378 h 6857215"/>
              <a:gd name="connsiteX8" fmla="*/ 2645221 w 7837491"/>
              <a:gd name="connsiteY8" fmla="*/ 2874476 h 6857215"/>
              <a:gd name="connsiteX9" fmla="*/ 2417384 w 7837491"/>
              <a:gd name="connsiteY9" fmla="*/ 1895266 h 6857215"/>
              <a:gd name="connsiteX10" fmla="*/ 1712951 w 7837491"/>
              <a:gd name="connsiteY10" fmla="*/ 1442076 h 6857215"/>
              <a:gd name="connsiteX11" fmla="*/ 1632604 w 7837491"/>
              <a:gd name="connsiteY11" fmla="*/ 1426189 h 6857215"/>
              <a:gd name="connsiteX12" fmla="*/ 1462952 w 7837491"/>
              <a:gd name="connsiteY12" fmla="*/ 696914 h 6857215"/>
              <a:gd name="connsiteX13" fmla="*/ 1111618 w 7837491"/>
              <a:gd name="connsiteY13" fmla="*/ 0 h 6857215"/>
              <a:gd name="connsiteX14" fmla="*/ 711644 w 7837491"/>
              <a:gd name="connsiteY14" fmla="*/ 0 h 6857215"/>
              <a:gd name="connsiteX15" fmla="*/ 1155093 w 7837491"/>
              <a:gd name="connsiteY15" fmla="*/ 821914 h 6857215"/>
              <a:gd name="connsiteX16" fmla="*/ 1298529 w 7837491"/>
              <a:gd name="connsiteY16" fmla="*/ 1411284 h 6857215"/>
              <a:gd name="connsiteX17" fmla="*/ 787677 w 7837491"/>
              <a:gd name="connsiteY17" fmla="*/ 1533930 h 6857215"/>
              <a:gd name="connsiteX18" fmla="*/ 186540 w 7837491"/>
              <a:gd name="connsiteY18" fmla="*/ 1971561 h 6857215"/>
              <a:gd name="connsiteX19" fmla="*/ 217 w 7837491"/>
              <a:gd name="connsiteY19" fmla="*/ 2506341 h 6857215"/>
              <a:gd name="connsiteX20" fmla="*/ 341548 w 7837491"/>
              <a:gd name="connsiteY20" fmla="*/ 3015036 h 6857215"/>
              <a:gd name="connsiteX21" fmla="*/ 796111 w 7837491"/>
              <a:gd name="connsiteY21" fmla="*/ 2977183 h 6857215"/>
              <a:gd name="connsiteX22" fmla="*/ 1275321 w 7837491"/>
              <a:gd name="connsiteY22" fmla="*/ 2585250 h 6857215"/>
              <a:gd name="connsiteX23" fmla="*/ 1626327 w 7837491"/>
              <a:gd name="connsiteY23" fmla="*/ 1763140 h 6857215"/>
              <a:gd name="connsiteX24" fmla="*/ 1638357 w 7837491"/>
              <a:gd name="connsiteY24" fmla="*/ 1765821 h 6857215"/>
              <a:gd name="connsiteX25" fmla="*/ 2150386 w 7837491"/>
              <a:gd name="connsiteY25" fmla="*/ 2093226 h 6857215"/>
              <a:gd name="connsiteX26" fmla="*/ 2315723 w 7837491"/>
              <a:gd name="connsiteY26" fmla="*/ 2830478 h 6857215"/>
              <a:gd name="connsiteX27" fmla="*/ 1793822 w 7837491"/>
              <a:gd name="connsiteY27" fmla="*/ 3904091 h 6857215"/>
              <a:gd name="connsiteX28" fmla="*/ 1817802 w 7837491"/>
              <a:gd name="connsiteY28" fmla="*/ 4137702 h 6857215"/>
              <a:gd name="connsiteX29" fmla="*/ 2018783 w 7837491"/>
              <a:gd name="connsiteY29" fmla="*/ 4144285 h 6857215"/>
              <a:gd name="connsiteX30" fmla="*/ 2406204 w 7837491"/>
              <a:gd name="connsiteY30" fmla="*/ 3933969 h 6857215"/>
              <a:gd name="connsiteX31" fmla="*/ 3118809 w 7837491"/>
              <a:gd name="connsiteY31" fmla="*/ 3837930 h 6857215"/>
              <a:gd name="connsiteX32" fmla="*/ 3511591 w 7837491"/>
              <a:gd name="connsiteY32" fmla="*/ 4264512 h 6857215"/>
              <a:gd name="connsiteX33" fmla="*/ 3636787 w 7837491"/>
              <a:gd name="connsiteY33" fmla="*/ 5150365 h 6857215"/>
              <a:gd name="connsiteX34" fmla="*/ 3889271 w 7837491"/>
              <a:gd name="connsiteY34" fmla="*/ 6010001 h 6857215"/>
              <a:gd name="connsiteX35" fmla="*/ 5414964 w 7837491"/>
              <a:gd name="connsiteY35" fmla="*/ 6134216 h 6857215"/>
              <a:gd name="connsiteX36" fmla="*/ 6605536 w 7837491"/>
              <a:gd name="connsiteY36" fmla="*/ 6100548 h 6857215"/>
              <a:gd name="connsiteX37" fmla="*/ 7330105 w 7837491"/>
              <a:gd name="connsiteY37" fmla="*/ 6344991 h 6857215"/>
              <a:gd name="connsiteX38" fmla="*/ 7837492 w 7837491"/>
              <a:gd name="connsiteY38" fmla="*/ 6857216 h 6857215"/>
              <a:gd name="connsiteX39" fmla="*/ 7837492 w 7837491"/>
              <a:gd name="connsiteY39" fmla="*/ 6326227 h 6857215"/>
              <a:gd name="connsiteX40" fmla="*/ 7504137 w 7837491"/>
              <a:gd name="connsiteY40" fmla="*/ 6062041 h 6857215"/>
              <a:gd name="connsiteX41" fmla="*/ 1021267 w 7837491"/>
              <a:gd name="connsiteY41" fmla="*/ 2371534 h 6857215"/>
              <a:gd name="connsiteX42" fmla="*/ 451315 w 7837491"/>
              <a:gd name="connsiteY42" fmla="*/ 2701490 h 6857215"/>
              <a:gd name="connsiteX43" fmla="*/ 332460 w 7837491"/>
              <a:gd name="connsiteY43" fmla="*/ 2497580 h 6857215"/>
              <a:gd name="connsiteX44" fmla="*/ 913658 w 7837491"/>
              <a:gd name="connsiteY44" fmla="*/ 1841265 h 6857215"/>
              <a:gd name="connsiteX45" fmla="*/ 1294672 w 7837491"/>
              <a:gd name="connsiteY45" fmla="*/ 1744900 h 6857215"/>
              <a:gd name="connsiteX46" fmla="*/ 1021267 w 7837491"/>
              <a:gd name="connsiteY46" fmla="*/ 2371534 h 685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837491" h="6857215">
                <a:moveTo>
                  <a:pt x="7504137" y="6062041"/>
                </a:moveTo>
                <a:cubicBezTo>
                  <a:pt x="7265120" y="5915467"/>
                  <a:pt x="6978510" y="5817860"/>
                  <a:pt x="6652411" y="5771834"/>
                </a:cubicBezTo>
                <a:cubicBezTo>
                  <a:pt x="6284734" y="5719991"/>
                  <a:pt x="5851614" y="5731497"/>
                  <a:pt x="5365082" y="5806091"/>
                </a:cubicBezTo>
                <a:cubicBezTo>
                  <a:pt x="4680589" y="5911086"/>
                  <a:pt x="4268129" y="5894742"/>
                  <a:pt x="4103968" y="5756144"/>
                </a:cubicBezTo>
                <a:cubicBezTo>
                  <a:pt x="3983544" y="5654483"/>
                  <a:pt x="3974653" y="5467180"/>
                  <a:pt x="3969358" y="5144873"/>
                </a:cubicBezTo>
                <a:cubicBezTo>
                  <a:pt x="3964716" y="4863754"/>
                  <a:pt x="3958963" y="4514120"/>
                  <a:pt x="3823437" y="4148992"/>
                </a:cubicBezTo>
                <a:cubicBezTo>
                  <a:pt x="3700660" y="3818187"/>
                  <a:pt x="3496554" y="3606759"/>
                  <a:pt x="3217135" y="3520527"/>
                </a:cubicBezTo>
                <a:cubicBezTo>
                  <a:pt x="2986683" y="3449463"/>
                  <a:pt x="2716482" y="3468226"/>
                  <a:pt x="2412284" y="3575378"/>
                </a:cubicBezTo>
                <a:cubicBezTo>
                  <a:pt x="2536500" y="3339107"/>
                  <a:pt x="2614494" y="3104667"/>
                  <a:pt x="2645221" y="2874476"/>
                </a:cubicBezTo>
                <a:cubicBezTo>
                  <a:pt x="2695038" y="2501830"/>
                  <a:pt x="2616194" y="2163114"/>
                  <a:pt x="2417384" y="1895266"/>
                </a:cubicBezTo>
                <a:cubicBezTo>
                  <a:pt x="2246816" y="1665468"/>
                  <a:pt x="2003223" y="1508760"/>
                  <a:pt x="1712951" y="1442076"/>
                </a:cubicBezTo>
                <a:cubicBezTo>
                  <a:pt x="1686409" y="1435976"/>
                  <a:pt x="1659624" y="1430681"/>
                  <a:pt x="1632604" y="1426189"/>
                </a:cubicBezTo>
                <a:cubicBezTo>
                  <a:pt x="1616325" y="1196260"/>
                  <a:pt x="1559905" y="952209"/>
                  <a:pt x="1462952" y="696914"/>
                </a:cubicBezTo>
                <a:cubicBezTo>
                  <a:pt x="1356257" y="415860"/>
                  <a:pt x="1220339" y="172398"/>
                  <a:pt x="1111618" y="0"/>
                </a:cubicBezTo>
                <a:lnTo>
                  <a:pt x="711644" y="0"/>
                </a:lnTo>
                <a:cubicBezTo>
                  <a:pt x="804348" y="129184"/>
                  <a:pt x="1011853" y="441684"/>
                  <a:pt x="1155093" y="821914"/>
                </a:cubicBezTo>
                <a:cubicBezTo>
                  <a:pt x="1233153" y="1029027"/>
                  <a:pt x="1281139" y="1226464"/>
                  <a:pt x="1298529" y="1411284"/>
                </a:cubicBezTo>
                <a:cubicBezTo>
                  <a:pt x="1122817" y="1424790"/>
                  <a:pt x="950373" y="1466187"/>
                  <a:pt x="787677" y="1533930"/>
                </a:cubicBezTo>
                <a:cubicBezTo>
                  <a:pt x="528001" y="1640428"/>
                  <a:pt x="325726" y="1787656"/>
                  <a:pt x="186540" y="1971561"/>
                </a:cubicBezTo>
                <a:cubicBezTo>
                  <a:pt x="61801" y="2136440"/>
                  <a:pt x="-4294" y="2326359"/>
                  <a:pt x="217" y="2506341"/>
                </a:cubicBezTo>
                <a:cubicBezTo>
                  <a:pt x="6754" y="2748757"/>
                  <a:pt x="137507" y="2943645"/>
                  <a:pt x="341548" y="3015036"/>
                </a:cubicBezTo>
                <a:cubicBezTo>
                  <a:pt x="478838" y="3063088"/>
                  <a:pt x="636200" y="3050012"/>
                  <a:pt x="796111" y="2977183"/>
                </a:cubicBezTo>
                <a:cubicBezTo>
                  <a:pt x="956022" y="2904353"/>
                  <a:pt x="1118221" y="2772096"/>
                  <a:pt x="1275321" y="2585250"/>
                </a:cubicBezTo>
                <a:cubicBezTo>
                  <a:pt x="1474262" y="2348522"/>
                  <a:pt x="1591547" y="2071783"/>
                  <a:pt x="1626327" y="1763140"/>
                </a:cubicBezTo>
                <a:lnTo>
                  <a:pt x="1638357" y="1765821"/>
                </a:lnTo>
                <a:cubicBezTo>
                  <a:pt x="1850504" y="1814592"/>
                  <a:pt x="2027543" y="1927824"/>
                  <a:pt x="2150386" y="2093226"/>
                </a:cubicBezTo>
                <a:cubicBezTo>
                  <a:pt x="2296633" y="2290271"/>
                  <a:pt x="2353838" y="2545240"/>
                  <a:pt x="2315723" y="2830478"/>
                </a:cubicBezTo>
                <a:cubicBezTo>
                  <a:pt x="2270613" y="3168475"/>
                  <a:pt x="2090109" y="3539683"/>
                  <a:pt x="1793822" y="3904091"/>
                </a:cubicBezTo>
                <a:cubicBezTo>
                  <a:pt x="1735931" y="3975221"/>
                  <a:pt x="1746673" y="4079817"/>
                  <a:pt x="1817802" y="4137702"/>
                </a:cubicBezTo>
                <a:cubicBezTo>
                  <a:pt x="1875700" y="4184825"/>
                  <a:pt x="1957924" y="4187512"/>
                  <a:pt x="2018783" y="4144285"/>
                </a:cubicBezTo>
                <a:cubicBezTo>
                  <a:pt x="2140906" y="4061956"/>
                  <a:pt x="2270640" y="3991533"/>
                  <a:pt x="2406204" y="3933969"/>
                </a:cubicBezTo>
                <a:cubicBezTo>
                  <a:pt x="2602661" y="3850483"/>
                  <a:pt x="2885807" y="3766016"/>
                  <a:pt x="3118809" y="3837930"/>
                </a:cubicBezTo>
                <a:cubicBezTo>
                  <a:pt x="3296960" y="3892847"/>
                  <a:pt x="3425425" y="4032426"/>
                  <a:pt x="3511591" y="4264512"/>
                </a:cubicBezTo>
                <a:cubicBezTo>
                  <a:pt x="3627307" y="4576424"/>
                  <a:pt x="3632342" y="4881340"/>
                  <a:pt x="3636787" y="5150365"/>
                </a:cubicBezTo>
                <a:cubicBezTo>
                  <a:pt x="3642344" y="5487512"/>
                  <a:pt x="3647574" y="5805961"/>
                  <a:pt x="3889271" y="6010001"/>
                </a:cubicBezTo>
                <a:cubicBezTo>
                  <a:pt x="4141102" y="6222606"/>
                  <a:pt x="4597430" y="6259805"/>
                  <a:pt x="5414964" y="6134216"/>
                </a:cubicBezTo>
                <a:cubicBezTo>
                  <a:pt x="5869396" y="6064525"/>
                  <a:pt x="6269959" y="6053215"/>
                  <a:pt x="6605536" y="6100548"/>
                </a:cubicBezTo>
                <a:cubicBezTo>
                  <a:pt x="6886329" y="6140166"/>
                  <a:pt x="7130117" y="6222410"/>
                  <a:pt x="7330105" y="6344991"/>
                </a:cubicBezTo>
                <a:cubicBezTo>
                  <a:pt x="7563042" y="6487838"/>
                  <a:pt x="7718703" y="6673181"/>
                  <a:pt x="7837492" y="6857216"/>
                </a:cubicBezTo>
                <a:lnTo>
                  <a:pt x="7837492" y="6326227"/>
                </a:lnTo>
                <a:cubicBezTo>
                  <a:pt x="7737269" y="6225194"/>
                  <a:pt x="7625410" y="6136505"/>
                  <a:pt x="7504137" y="6062041"/>
                </a:cubicBezTo>
                <a:close/>
                <a:moveTo>
                  <a:pt x="1021267" y="2371534"/>
                </a:moveTo>
                <a:cubicBezTo>
                  <a:pt x="767803" y="2673051"/>
                  <a:pt x="560690" y="2739670"/>
                  <a:pt x="451315" y="2701490"/>
                </a:cubicBezTo>
                <a:cubicBezTo>
                  <a:pt x="379401" y="2676385"/>
                  <a:pt x="335141" y="2600156"/>
                  <a:pt x="332460" y="2497580"/>
                </a:cubicBezTo>
                <a:cubicBezTo>
                  <a:pt x="324353" y="2192403"/>
                  <a:pt x="640514" y="1953321"/>
                  <a:pt x="913658" y="1841265"/>
                </a:cubicBezTo>
                <a:cubicBezTo>
                  <a:pt x="1035238" y="1790598"/>
                  <a:pt x="1163625" y="1758126"/>
                  <a:pt x="1294672" y="1744900"/>
                </a:cubicBezTo>
                <a:cubicBezTo>
                  <a:pt x="1266685" y="1975993"/>
                  <a:pt x="1171640" y="2193834"/>
                  <a:pt x="1021267" y="2371534"/>
                </a:cubicBezTo>
                <a:close/>
              </a:path>
            </a:pathLst>
          </a:custGeom>
          <a:solidFill>
            <a:schemeClr val="accent1">
              <a:lumMod val="75000"/>
            </a:schemeClr>
          </a:solidFill>
          <a:ln w="65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spTree>
    <p:extLst>
      <p:ext uri="{BB962C8B-B14F-4D97-AF65-F5344CB8AC3E}">
        <p14:creationId xmlns:p14="http://schemas.microsoft.com/office/powerpoint/2010/main" val="284644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orient="horz" pos="24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1"/>
        </a:solidFill>
        <a:effectLst/>
      </p:bgPr>
    </p:bg>
    <p:spTree>
      <p:nvGrpSpPr>
        <p:cNvPr id="1" name=""/>
        <p:cNvGrpSpPr/>
        <p:nvPr/>
      </p:nvGrpSpPr>
      <p:grpSpPr>
        <a:xfrm>
          <a:off x="0" y="0"/>
          <a:ext cx="0" cy="0"/>
          <a:chOff x="0" y="0"/>
          <a:chExt cx="0" cy="0"/>
        </a:xfrm>
      </p:grpSpPr>
      <p:cxnSp>
        <p:nvCxnSpPr>
          <p:cNvPr id="7" name="Rechte verbindingslijn 6">
            <a:extLst>
              <a:ext uri="{FF2B5EF4-FFF2-40B4-BE49-F238E27FC236}">
                <a16:creationId xmlns:a16="http://schemas.microsoft.com/office/drawing/2014/main" id="{D5847878-8626-F865-C212-903A89033FE3}"/>
              </a:ext>
              <a:ext uri="{C183D7F6-B498-43B3-948B-1728B52AA6E4}">
                <adec:decorative xmlns:adec="http://schemas.microsoft.com/office/drawing/2017/decorative" val="1"/>
              </a:ext>
            </a:extLst>
          </p:cNvPr>
          <p:cNvCxnSpPr>
            <a:cxnSpLocks/>
          </p:cNvCxnSpPr>
          <p:nvPr userDrawn="1"/>
        </p:nvCxnSpPr>
        <p:spPr>
          <a:xfrm>
            <a:off x="814074" y="4561972"/>
            <a:ext cx="0" cy="1632632"/>
          </a:xfrm>
          <a:prstGeom prst="line">
            <a:avLst/>
          </a:prstGeom>
          <a:ln w="15875">
            <a:solidFill>
              <a:schemeClr val="accent1"/>
            </a:solidFill>
          </a:ln>
        </p:spPr>
        <p:style>
          <a:lnRef idx="1">
            <a:schemeClr val="accent5"/>
          </a:lnRef>
          <a:fillRef idx="0">
            <a:schemeClr val="accent5"/>
          </a:fillRef>
          <a:effectRef idx="0">
            <a:schemeClr val="accent5"/>
          </a:effectRef>
          <a:fontRef idx="minor">
            <a:schemeClr val="tx1"/>
          </a:fontRef>
        </p:style>
      </p:cxnSp>
      <p:sp>
        <p:nvSpPr>
          <p:cNvPr id="8" name="Tekstvak 7">
            <a:extLst>
              <a:ext uri="{FF2B5EF4-FFF2-40B4-BE49-F238E27FC236}">
                <a16:creationId xmlns:a16="http://schemas.microsoft.com/office/drawing/2014/main" id="{9B5A349D-89AF-E86A-62D0-50DC2DE3143D}"/>
              </a:ext>
            </a:extLst>
          </p:cNvPr>
          <p:cNvSpPr txBox="1"/>
          <p:nvPr userDrawn="1"/>
        </p:nvSpPr>
        <p:spPr>
          <a:xfrm>
            <a:off x="813584" y="3724011"/>
            <a:ext cx="5282411" cy="49244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FFFF"/>
                </a:solidFill>
                <a:effectLst/>
                <a:uLnTx/>
                <a:uFillTx/>
                <a:latin typeface="MADE Tommy Soft Medium" panose="02000603000000020004" pitchFamily="50" charset="0"/>
                <a:ea typeface="+mn-ea"/>
                <a:cs typeface="+mn-cs"/>
              </a:rPr>
              <a:t>Contact</a:t>
            </a:r>
          </a:p>
        </p:txBody>
      </p:sp>
      <p:sp>
        <p:nvSpPr>
          <p:cNvPr id="4" name="Tijdelijke aanduiding voor tekst 1">
            <a:extLst>
              <a:ext uri="{FF2B5EF4-FFF2-40B4-BE49-F238E27FC236}">
                <a16:creationId xmlns:a16="http://schemas.microsoft.com/office/drawing/2014/main" id="{8C8DC511-79F4-7E91-96FA-EA89C7093986}"/>
              </a:ext>
            </a:extLst>
          </p:cNvPr>
          <p:cNvSpPr>
            <a:spLocks noGrp="1"/>
          </p:cNvSpPr>
          <p:nvPr>
            <p:ph type="body" sz="quarter" idx="13" hasCustomPrompt="1"/>
          </p:nvPr>
        </p:nvSpPr>
        <p:spPr>
          <a:xfrm>
            <a:off x="958570" y="4582619"/>
            <a:ext cx="2750630" cy="240983"/>
          </a:xfrm>
          <a:prstGeom prst="rect">
            <a:avLst/>
          </a:prstGeom>
        </p:spPr>
        <p:txBody>
          <a:bodyPr numCol="1"/>
          <a:lstStyle>
            <a:lvl1pPr>
              <a:lnSpc>
                <a:spcPts val="1200"/>
              </a:lnSpc>
              <a:spcBef>
                <a:spcPts val="1000"/>
              </a:spcBef>
              <a:defRPr sz="1200">
                <a:solidFill>
                  <a:schemeClr val="tx1"/>
                </a:solidFill>
                <a:latin typeface="Lato Regular" panose="020F0502020204030203" pitchFamily="34" charset="0"/>
              </a:defRPr>
            </a:lvl1pPr>
          </a:lstStyle>
          <a:p>
            <a:r>
              <a:rPr lang="nl-NL" dirty="0">
                <a:latin typeface="Lato Regular" panose="020F0502020204030203" pitchFamily="34" charset="0"/>
              </a:rPr>
              <a:t>Naam Achternaam</a:t>
            </a:r>
          </a:p>
        </p:txBody>
      </p:sp>
      <p:sp>
        <p:nvSpPr>
          <p:cNvPr id="21" name="Tijdelijke aanduiding voor tekst 20">
            <a:extLst>
              <a:ext uri="{FF2B5EF4-FFF2-40B4-BE49-F238E27FC236}">
                <a16:creationId xmlns:a16="http://schemas.microsoft.com/office/drawing/2014/main" id="{A5AD4519-0636-5F5E-AA0C-2BFEBFAA396E}"/>
              </a:ext>
            </a:extLst>
          </p:cNvPr>
          <p:cNvSpPr>
            <a:spLocks noGrp="1"/>
          </p:cNvSpPr>
          <p:nvPr>
            <p:ph type="body" sz="quarter" idx="14" hasCustomPrompt="1"/>
          </p:nvPr>
        </p:nvSpPr>
        <p:spPr>
          <a:xfrm>
            <a:off x="958569" y="4804749"/>
            <a:ext cx="2751138" cy="240983"/>
          </a:xfrm>
          <a:prstGeom prst="rect">
            <a:avLst/>
          </a:prstGeom>
        </p:spPr>
        <p:txBody>
          <a:bodyPr/>
          <a:lstStyle>
            <a:lvl1pPr>
              <a:lnSpc>
                <a:spcPts val="1200"/>
              </a:lnSpc>
              <a:spcBef>
                <a:spcPts val="1000"/>
              </a:spcBef>
              <a:defRPr sz="1200">
                <a:solidFill>
                  <a:srgbClr val="F4F4F4"/>
                </a:solidFill>
              </a:defRPr>
            </a:lvl1pPr>
          </a:lstStyle>
          <a:p>
            <a:pPr lvl="0"/>
            <a:r>
              <a:rPr lang="nl-NL" dirty="0"/>
              <a:t>v.achternaam@mulierintituut.nl</a:t>
            </a:r>
          </a:p>
        </p:txBody>
      </p:sp>
      <p:sp>
        <p:nvSpPr>
          <p:cNvPr id="22" name="Tijdelijke aanduiding voor tekst 1">
            <a:extLst>
              <a:ext uri="{FF2B5EF4-FFF2-40B4-BE49-F238E27FC236}">
                <a16:creationId xmlns:a16="http://schemas.microsoft.com/office/drawing/2014/main" id="{789FC71A-FBEA-07B0-914A-46D01B04CA3B}"/>
              </a:ext>
            </a:extLst>
          </p:cNvPr>
          <p:cNvSpPr>
            <a:spLocks noGrp="1"/>
          </p:cNvSpPr>
          <p:nvPr>
            <p:ph type="body" sz="quarter" idx="15" hasCustomPrompt="1"/>
          </p:nvPr>
        </p:nvSpPr>
        <p:spPr>
          <a:xfrm>
            <a:off x="943001" y="5822205"/>
            <a:ext cx="2750630" cy="240983"/>
          </a:xfrm>
          <a:prstGeom prst="rect">
            <a:avLst/>
          </a:prstGeom>
        </p:spPr>
        <p:txBody>
          <a:bodyPr numCol="1"/>
          <a:lstStyle>
            <a:lvl1pPr>
              <a:lnSpc>
                <a:spcPts val="1200"/>
              </a:lnSpc>
              <a:spcBef>
                <a:spcPts val="1000"/>
              </a:spcBef>
              <a:defRPr sz="1200">
                <a:solidFill>
                  <a:srgbClr val="F4F4F4"/>
                </a:solidFill>
                <a:latin typeface="Lato Regular" panose="020F0502020204030203" pitchFamily="34" charset="0"/>
              </a:defRPr>
            </a:lvl1pPr>
          </a:lstStyle>
          <a:p>
            <a:r>
              <a:rPr lang="nl-NL" dirty="0">
                <a:latin typeface="Lato Regular" panose="020F0502020204030203" pitchFamily="34" charset="0"/>
              </a:rPr>
              <a:t>Naam Achternaam</a:t>
            </a:r>
          </a:p>
        </p:txBody>
      </p:sp>
      <p:sp>
        <p:nvSpPr>
          <p:cNvPr id="23" name="Tijdelijke aanduiding voor tekst 20">
            <a:extLst>
              <a:ext uri="{FF2B5EF4-FFF2-40B4-BE49-F238E27FC236}">
                <a16:creationId xmlns:a16="http://schemas.microsoft.com/office/drawing/2014/main" id="{D028AD80-30EB-E220-4860-E6577631ACEC}"/>
              </a:ext>
            </a:extLst>
          </p:cNvPr>
          <p:cNvSpPr>
            <a:spLocks noGrp="1"/>
          </p:cNvSpPr>
          <p:nvPr>
            <p:ph type="body" sz="quarter" idx="16" hasCustomPrompt="1"/>
          </p:nvPr>
        </p:nvSpPr>
        <p:spPr>
          <a:xfrm>
            <a:off x="943000" y="6044335"/>
            <a:ext cx="2751138" cy="240983"/>
          </a:xfrm>
          <a:prstGeom prst="rect">
            <a:avLst/>
          </a:prstGeom>
        </p:spPr>
        <p:txBody>
          <a:bodyPr/>
          <a:lstStyle>
            <a:lvl1pPr>
              <a:lnSpc>
                <a:spcPts val="1200"/>
              </a:lnSpc>
              <a:spcBef>
                <a:spcPts val="1000"/>
              </a:spcBef>
              <a:defRPr sz="1200">
                <a:solidFill>
                  <a:schemeClr val="tx1"/>
                </a:solidFill>
              </a:defRPr>
            </a:lvl1pPr>
          </a:lstStyle>
          <a:p>
            <a:pPr lvl="0"/>
            <a:r>
              <a:rPr lang="nl-NL" dirty="0"/>
              <a:t>v.achternaam@mulierintituut.nl</a:t>
            </a:r>
          </a:p>
        </p:txBody>
      </p:sp>
      <p:sp>
        <p:nvSpPr>
          <p:cNvPr id="26" name="Tijdelijke aanduiding voor tekst 1">
            <a:extLst>
              <a:ext uri="{FF2B5EF4-FFF2-40B4-BE49-F238E27FC236}">
                <a16:creationId xmlns:a16="http://schemas.microsoft.com/office/drawing/2014/main" id="{4B322325-0C81-1525-17C2-D42137352761}"/>
              </a:ext>
            </a:extLst>
          </p:cNvPr>
          <p:cNvSpPr>
            <a:spLocks noGrp="1"/>
          </p:cNvSpPr>
          <p:nvPr>
            <p:ph type="body" sz="quarter" idx="19" hasCustomPrompt="1"/>
          </p:nvPr>
        </p:nvSpPr>
        <p:spPr>
          <a:xfrm>
            <a:off x="958570" y="5202412"/>
            <a:ext cx="2750630" cy="240983"/>
          </a:xfrm>
          <a:prstGeom prst="rect">
            <a:avLst/>
          </a:prstGeom>
        </p:spPr>
        <p:txBody>
          <a:bodyPr numCol="1"/>
          <a:lstStyle>
            <a:lvl1pPr>
              <a:lnSpc>
                <a:spcPts val="1200"/>
              </a:lnSpc>
              <a:spcBef>
                <a:spcPts val="1000"/>
              </a:spcBef>
              <a:defRPr sz="1200">
                <a:solidFill>
                  <a:schemeClr val="tx1"/>
                </a:solidFill>
                <a:latin typeface="Lato Regular" panose="020F0502020204030203" pitchFamily="34" charset="0"/>
              </a:defRPr>
            </a:lvl1pPr>
          </a:lstStyle>
          <a:p>
            <a:r>
              <a:rPr lang="nl-NL" dirty="0">
                <a:latin typeface="Lato Regular" panose="020F0502020204030203" pitchFamily="34" charset="0"/>
              </a:rPr>
              <a:t>Naam Achternaam</a:t>
            </a:r>
          </a:p>
        </p:txBody>
      </p:sp>
      <p:sp>
        <p:nvSpPr>
          <p:cNvPr id="27" name="Tijdelijke aanduiding voor tekst 20">
            <a:extLst>
              <a:ext uri="{FF2B5EF4-FFF2-40B4-BE49-F238E27FC236}">
                <a16:creationId xmlns:a16="http://schemas.microsoft.com/office/drawing/2014/main" id="{4C626661-D02A-C06A-3C92-EECFD2905F21}"/>
              </a:ext>
            </a:extLst>
          </p:cNvPr>
          <p:cNvSpPr>
            <a:spLocks noGrp="1"/>
          </p:cNvSpPr>
          <p:nvPr>
            <p:ph type="body" sz="quarter" idx="20" hasCustomPrompt="1"/>
          </p:nvPr>
        </p:nvSpPr>
        <p:spPr>
          <a:xfrm>
            <a:off x="958569" y="5424542"/>
            <a:ext cx="2751138" cy="240983"/>
          </a:xfrm>
          <a:prstGeom prst="rect">
            <a:avLst/>
          </a:prstGeom>
        </p:spPr>
        <p:txBody>
          <a:bodyPr/>
          <a:lstStyle>
            <a:lvl1pPr>
              <a:lnSpc>
                <a:spcPts val="1200"/>
              </a:lnSpc>
              <a:spcBef>
                <a:spcPts val="1000"/>
              </a:spcBef>
              <a:defRPr sz="1200">
                <a:solidFill>
                  <a:srgbClr val="F4F4F4"/>
                </a:solidFill>
              </a:defRPr>
            </a:lvl1pPr>
          </a:lstStyle>
          <a:p>
            <a:pPr lvl="0"/>
            <a:r>
              <a:rPr lang="nl-NL" dirty="0"/>
              <a:t>v.achternaam@mulierintituut.nl</a:t>
            </a:r>
          </a:p>
        </p:txBody>
      </p:sp>
      <p:sp>
        <p:nvSpPr>
          <p:cNvPr id="63" name="Tijdelijke aanduiding voor datum 4">
            <a:extLst>
              <a:ext uri="{FF2B5EF4-FFF2-40B4-BE49-F238E27FC236}">
                <a16:creationId xmlns:a16="http://schemas.microsoft.com/office/drawing/2014/main" id="{2A9CC099-6153-D7F6-4865-FF6CCC8643FD}"/>
              </a:ext>
            </a:extLst>
          </p:cNvPr>
          <p:cNvSpPr>
            <a:spLocks noGrp="1"/>
          </p:cNvSpPr>
          <p:nvPr userDrawn="1">
            <p:ph type="dt" sz="half" idx="10"/>
          </p:nvPr>
        </p:nvSpPr>
        <p:spPr>
          <a:xfrm>
            <a:off x="10206176" y="6211408"/>
            <a:ext cx="1571627" cy="365125"/>
          </a:xfrm>
          <a:prstGeom prst="rect">
            <a:avLst/>
          </a:prstGeom>
        </p:spPr>
        <p:txBody>
          <a:bodyPr lIns="0" tIns="0" rIns="0" bIns="0"/>
          <a:lstStyle>
            <a:lvl1pPr>
              <a:defRPr sz="1000">
                <a:solidFill>
                  <a:schemeClr val="tx1"/>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FFFFFF"/>
              </a:solidFill>
              <a:effectLst/>
              <a:uLnTx/>
              <a:uFillTx/>
              <a:latin typeface="MADE Tommy Soft Medium"/>
              <a:ea typeface="+mn-ea"/>
              <a:cs typeface="+mn-cs"/>
            </a:endParaRPr>
          </a:p>
        </p:txBody>
      </p:sp>
      <p:sp>
        <p:nvSpPr>
          <p:cNvPr id="64" name="Graphic 5">
            <a:extLst>
              <a:ext uri="{FF2B5EF4-FFF2-40B4-BE49-F238E27FC236}">
                <a16:creationId xmlns:a16="http://schemas.microsoft.com/office/drawing/2014/main" id="{2E191E9F-7431-C10B-077C-F101A3612DA3}"/>
              </a:ext>
              <a:ext uri="{C183D7F6-B498-43B3-948B-1728B52AA6E4}">
                <adec:decorative xmlns:adec="http://schemas.microsoft.com/office/drawing/2017/decorative" val="1"/>
              </a:ext>
            </a:extLst>
          </p:cNvPr>
          <p:cNvSpPr/>
          <p:nvPr userDrawn="1"/>
        </p:nvSpPr>
        <p:spPr>
          <a:xfrm>
            <a:off x="4373749" y="-4119"/>
            <a:ext cx="7837491" cy="6857215"/>
          </a:xfrm>
          <a:custGeom>
            <a:avLst/>
            <a:gdLst>
              <a:gd name="connsiteX0" fmla="*/ 7504137 w 7837491"/>
              <a:gd name="connsiteY0" fmla="*/ 6062041 h 6857215"/>
              <a:gd name="connsiteX1" fmla="*/ 6652411 w 7837491"/>
              <a:gd name="connsiteY1" fmla="*/ 5771834 h 6857215"/>
              <a:gd name="connsiteX2" fmla="*/ 5365082 w 7837491"/>
              <a:gd name="connsiteY2" fmla="*/ 5806091 h 6857215"/>
              <a:gd name="connsiteX3" fmla="*/ 4103968 w 7837491"/>
              <a:gd name="connsiteY3" fmla="*/ 5756144 h 6857215"/>
              <a:gd name="connsiteX4" fmla="*/ 3969358 w 7837491"/>
              <a:gd name="connsiteY4" fmla="*/ 5144873 h 6857215"/>
              <a:gd name="connsiteX5" fmla="*/ 3823437 w 7837491"/>
              <a:gd name="connsiteY5" fmla="*/ 4148992 h 6857215"/>
              <a:gd name="connsiteX6" fmla="*/ 3217135 w 7837491"/>
              <a:gd name="connsiteY6" fmla="*/ 3520527 h 6857215"/>
              <a:gd name="connsiteX7" fmla="*/ 2412284 w 7837491"/>
              <a:gd name="connsiteY7" fmla="*/ 3575378 h 6857215"/>
              <a:gd name="connsiteX8" fmla="*/ 2645221 w 7837491"/>
              <a:gd name="connsiteY8" fmla="*/ 2874476 h 6857215"/>
              <a:gd name="connsiteX9" fmla="*/ 2417384 w 7837491"/>
              <a:gd name="connsiteY9" fmla="*/ 1895266 h 6857215"/>
              <a:gd name="connsiteX10" fmla="*/ 1712951 w 7837491"/>
              <a:gd name="connsiteY10" fmla="*/ 1442076 h 6857215"/>
              <a:gd name="connsiteX11" fmla="*/ 1632604 w 7837491"/>
              <a:gd name="connsiteY11" fmla="*/ 1426189 h 6857215"/>
              <a:gd name="connsiteX12" fmla="*/ 1462952 w 7837491"/>
              <a:gd name="connsiteY12" fmla="*/ 696914 h 6857215"/>
              <a:gd name="connsiteX13" fmla="*/ 1111618 w 7837491"/>
              <a:gd name="connsiteY13" fmla="*/ 0 h 6857215"/>
              <a:gd name="connsiteX14" fmla="*/ 711644 w 7837491"/>
              <a:gd name="connsiteY14" fmla="*/ 0 h 6857215"/>
              <a:gd name="connsiteX15" fmla="*/ 1155093 w 7837491"/>
              <a:gd name="connsiteY15" fmla="*/ 821914 h 6857215"/>
              <a:gd name="connsiteX16" fmla="*/ 1298529 w 7837491"/>
              <a:gd name="connsiteY16" fmla="*/ 1411284 h 6857215"/>
              <a:gd name="connsiteX17" fmla="*/ 787677 w 7837491"/>
              <a:gd name="connsiteY17" fmla="*/ 1533930 h 6857215"/>
              <a:gd name="connsiteX18" fmla="*/ 186540 w 7837491"/>
              <a:gd name="connsiteY18" fmla="*/ 1971561 h 6857215"/>
              <a:gd name="connsiteX19" fmla="*/ 217 w 7837491"/>
              <a:gd name="connsiteY19" fmla="*/ 2506341 h 6857215"/>
              <a:gd name="connsiteX20" fmla="*/ 341548 w 7837491"/>
              <a:gd name="connsiteY20" fmla="*/ 3015036 h 6857215"/>
              <a:gd name="connsiteX21" fmla="*/ 796111 w 7837491"/>
              <a:gd name="connsiteY21" fmla="*/ 2977183 h 6857215"/>
              <a:gd name="connsiteX22" fmla="*/ 1275321 w 7837491"/>
              <a:gd name="connsiteY22" fmla="*/ 2585250 h 6857215"/>
              <a:gd name="connsiteX23" fmla="*/ 1626327 w 7837491"/>
              <a:gd name="connsiteY23" fmla="*/ 1763140 h 6857215"/>
              <a:gd name="connsiteX24" fmla="*/ 1638357 w 7837491"/>
              <a:gd name="connsiteY24" fmla="*/ 1765821 h 6857215"/>
              <a:gd name="connsiteX25" fmla="*/ 2150386 w 7837491"/>
              <a:gd name="connsiteY25" fmla="*/ 2093226 h 6857215"/>
              <a:gd name="connsiteX26" fmla="*/ 2315723 w 7837491"/>
              <a:gd name="connsiteY26" fmla="*/ 2830478 h 6857215"/>
              <a:gd name="connsiteX27" fmla="*/ 1793822 w 7837491"/>
              <a:gd name="connsiteY27" fmla="*/ 3904091 h 6857215"/>
              <a:gd name="connsiteX28" fmla="*/ 1817802 w 7837491"/>
              <a:gd name="connsiteY28" fmla="*/ 4137702 h 6857215"/>
              <a:gd name="connsiteX29" fmla="*/ 2018783 w 7837491"/>
              <a:gd name="connsiteY29" fmla="*/ 4144285 h 6857215"/>
              <a:gd name="connsiteX30" fmla="*/ 2406204 w 7837491"/>
              <a:gd name="connsiteY30" fmla="*/ 3933969 h 6857215"/>
              <a:gd name="connsiteX31" fmla="*/ 3118809 w 7837491"/>
              <a:gd name="connsiteY31" fmla="*/ 3837930 h 6857215"/>
              <a:gd name="connsiteX32" fmla="*/ 3511591 w 7837491"/>
              <a:gd name="connsiteY32" fmla="*/ 4264512 h 6857215"/>
              <a:gd name="connsiteX33" fmla="*/ 3636787 w 7837491"/>
              <a:gd name="connsiteY33" fmla="*/ 5150365 h 6857215"/>
              <a:gd name="connsiteX34" fmla="*/ 3889271 w 7837491"/>
              <a:gd name="connsiteY34" fmla="*/ 6010001 h 6857215"/>
              <a:gd name="connsiteX35" fmla="*/ 5414964 w 7837491"/>
              <a:gd name="connsiteY35" fmla="*/ 6134216 h 6857215"/>
              <a:gd name="connsiteX36" fmla="*/ 6605536 w 7837491"/>
              <a:gd name="connsiteY36" fmla="*/ 6100548 h 6857215"/>
              <a:gd name="connsiteX37" fmla="*/ 7330105 w 7837491"/>
              <a:gd name="connsiteY37" fmla="*/ 6344991 h 6857215"/>
              <a:gd name="connsiteX38" fmla="*/ 7837492 w 7837491"/>
              <a:gd name="connsiteY38" fmla="*/ 6857216 h 6857215"/>
              <a:gd name="connsiteX39" fmla="*/ 7837492 w 7837491"/>
              <a:gd name="connsiteY39" fmla="*/ 6326227 h 6857215"/>
              <a:gd name="connsiteX40" fmla="*/ 7504137 w 7837491"/>
              <a:gd name="connsiteY40" fmla="*/ 6062041 h 6857215"/>
              <a:gd name="connsiteX41" fmla="*/ 1021267 w 7837491"/>
              <a:gd name="connsiteY41" fmla="*/ 2371534 h 6857215"/>
              <a:gd name="connsiteX42" fmla="*/ 451315 w 7837491"/>
              <a:gd name="connsiteY42" fmla="*/ 2701490 h 6857215"/>
              <a:gd name="connsiteX43" fmla="*/ 332460 w 7837491"/>
              <a:gd name="connsiteY43" fmla="*/ 2497580 h 6857215"/>
              <a:gd name="connsiteX44" fmla="*/ 913658 w 7837491"/>
              <a:gd name="connsiteY44" fmla="*/ 1841265 h 6857215"/>
              <a:gd name="connsiteX45" fmla="*/ 1294672 w 7837491"/>
              <a:gd name="connsiteY45" fmla="*/ 1744900 h 6857215"/>
              <a:gd name="connsiteX46" fmla="*/ 1021267 w 7837491"/>
              <a:gd name="connsiteY46" fmla="*/ 2371534 h 685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837491" h="6857215">
                <a:moveTo>
                  <a:pt x="7504137" y="6062041"/>
                </a:moveTo>
                <a:cubicBezTo>
                  <a:pt x="7265120" y="5915467"/>
                  <a:pt x="6978510" y="5817860"/>
                  <a:pt x="6652411" y="5771834"/>
                </a:cubicBezTo>
                <a:cubicBezTo>
                  <a:pt x="6284734" y="5719991"/>
                  <a:pt x="5851614" y="5731497"/>
                  <a:pt x="5365082" y="5806091"/>
                </a:cubicBezTo>
                <a:cubicBezTo>
                  <a:pt x="4680589" y="5911086"/>
                  <a:pt x="4268129" y="5894742"/>
                  <a:pt x="4103968" y="5756144"/>
                </a:cubicBezTo>
                <a:cubicBezTo>
                  <a:pt x="3983544" y="5654483"/>
                  <a:pt x="3974653" y="5467180"/>
                  <a:pt x="3969358" y="5144873"/>
                </a:cubicBezTo>
                <a:cubicBezTo>
                  <a:pt x="3964716" y="4863754"/>
                  <a:pt x="3958963" y="4514120"/>
                  <a:pt x="3823437" y="4148992"/>
                </a:cubicBezTo>
                <a:cubicBezTo>
                  <a:pt x="3700660" y="3818187"/>
                  <a:pt x="3496554" y="3606759"/>
                  <a:pt x="3217135" y="3520527"/>
                </a:cubicBezTo>
                <a:cubicBezTo>
                  <a:pt x="2986683" y="3449463"/>
                  <a:pt x="2716482" y="3468226"/>
                  <a:pt x="2412284" y="3575378"/>
                </a:cubicBezTo>
                <a:cubicBezTo>
                  <a:pt x="2536500" y="3339107"/>
                  <a:pt x="2614494" y="3104667"/>
                  <a:pt x="2645221" y="2874476"/>
                </a:cubicBezTo>
                <a:cubicBezTo>
                  <a:pt x="2695038" y="2501830"/>
                  <a:pt x="2616194" y="2163114"/>
                  <a:pt x="2417384" y="1895266"/>
                </a:cubicBezTo>
                <a:cubicBezTo>
                  <a:pt x="2246816" y="1665468"/>
                  <a:pt x="2003223" y="1508760"/>
                  <a:pt x="1712951" y="1442076"/>
                </a:cubicBezTo>
                <a:cubicBezTo>
                  <a:pt x="1686409" y="1435976"/>
                  <a:pt x="1659624" y="1430681"/>
                  <a:pt x="1632604" y="1426189"/>
                </a:cubicBezTo>
                <a:cubicBezTo>
                  <a:pt x="1616325" y="1196260"/>
                  <a:pt x="1559905" y="952209"/>
                  <a:pt x="1462952" y="696914"/>
                </a:cubicBezTo>
                <a:cubicBezTo>
                  <a:pt x="1356257" y="415860"/>
                  <a:pt x="1220339" y="172398"/>
                  <a:pt x="1111618" y="0"/>
                </a:cubicBezTo>
                <a:lnTo>
                  <a:pt x="711644" y="0"/>
                </a:lnTo>
                <a:cubicBezTo>
                  <a:pt x="804348" y="129184"/>
                  <a:pt x="1011853" y="441684"/>
                  <a:pt x="1155093" y="821914"/>
                </a:cubicBezTo>
                <a:cubicBezTo>
                  <a:pt x="1233153" y="1029027"/>
                  <a:pt x="1281139" y="1226464"/>
                  <a:pt x="1298529" y="1411284"/>
                </a:cubicBezTo>
                <a:cubicBezTo>
                  <a:pt x="1122817" y="1424790"/>
                  <a:pt x="950373" y="1466187"/>
                  <a:pt x="787677" y="1533930"/>
                </a:cubicBezTo>
                <a:cubicBezTo>
                  <a:pt x="528001" y="1640428"/>
                  <a:pt x="325726" y="1787656"/>
                  <a:pt x="186540" y="1971561"/>
                </a:cubicBezTo>
                <a:cubicBezTo>
                  <a:pt x="61801" y="2136440"/>
                  <a:pt x="-4294" y="2326359"/>
                  <a:pt x="217" y="2506341"/>
                </a:cubicBezTo>
                <a:cubicBezTo>
                  <a:pt x="6754" y="2748757"/>
                  <a:pt x="137507" y="2943645"/>
                  <a:pt x="341548" y="3015036"/>
                </a:cubicBezTo>
                <a:cubicBezTo>
                  <a:pt x="478838" y="3063088"/>
                  <a:pt x="636200" y="3050012"/>
                  <a:pt x="796111" y="2977183"/>
                </a:cubicBezTo>
                <a:cubicBezTo>
                  <a:pt x="956022" y="2904353"/>
                  <a:pt x="1118221" y="2772096"/>
                  <a:pt x="1275321" y="2585250"/>
                </a:cubicBezTo>
                <a:cubicBezTo>
                  <a:pt x="1474262" y="2348522"/>
                  <a:pt x="1591547" y="2071783"/>
                  <a:pt x="1626327" y="1763140"/>
                </a:cubicBezTo>
                <a:lnTo>
                  <a:pt x="1638357" y="1765821"/>
                </a:lnTo>
                <a:cubicBezTo>
                  <a:pt x="1850504" y="1814592"/>
                  <a:pt x="2027543" y="1927824"/>
                  <a:pt x="2150386" y="2093226"/>
                </a:cubicBezTo>
                <a:cubicBezTo>
                  <a:pt x="2296633" y="2290271"/>
                  <a:pt x="2353838" y="2545240"/>
                  <a:pt x="2315723" y="2830478"/>
                </a:cubicBezTo>
                <a:cubicBezTo>
                  <a:pt x="2270613" y="3168475"/>
                  <a:pt x="2090109" y="3539683"/>
                  <a:pt x="1793822" y="3904091"/>
                </a:cubicBezTo>
                <a:cubicBezTo>
                  <a:pt x="1735931" y="3975221"/>
                  <a:pt x="1746673" y="4079817"/>
                  <a:pt x="1817802" y="4137702"/>
                </a:cubicBezTo>
                <a:cubicBezTo>
                  <a:pt x="1875700" y="4184825"/>
                  <a:pt x="1957924" y="4187512"/>
                  <a:pt x="2018783" y="4144285"/>
                </a:cubicBezTo>
                <a:cubicBezTo>
                  <a:pt x="2140906" y="4061956"/>
                  <a:pt x="2270640" y="3991533"/>
                  <a:pt x="2406204" y="3933969"/>
                </a:cubicBezTo>
                <a:cubicBezTo>
                  <a:pt x="2602661" y="3850483"/>
                  <a:pt x="2885807" y="3766016"/>
                  <a:pt x="3118809" y="3837930"/>
                </a:cubicBezTo>
                <a:cubicBezTo>
                  <a:pt x="3296960" y="3892847"/>
                  <a:pt x="3425425" y="4032426"/>
                  <a:pt x="3511591" y="4264512"/>
                </a:cubicBezTo>
                <a:cubicBezTo>
                  <a:pt x="3627307" y="4576424"/>
                  <a:pt x="3632342" y="4881340"/>
                  <a:pt x="3636787" y="5150365"/>
                </a:cubicBezTo>
                <a:cubicBezTo>
                  <a:pt x="3642344" y="5487512"/>
                  <a:pt x="3647574" y="5805961"/>
                  <a:pt x="3889271" y="6010001"/>
                </a:cubicBezTo>
                <a:cubicBezTo>
                  <a:pt x="4141102" y="6222606"/>
                  <a:pt x="4597430" y="6259805"/>
                  <a:pt x="5414964" y="6134216"/>
                </a:cubicBezTo>
                <a:cubicBezTo>
                  <a:pt x="5869396" y="6064525"/>
                  <a:pt x="6269959" y="6053215"/>
                  <a:pt x="6605536" y="6100548"/>
                </a:cubicBezTo>
                <a:cubicBezTo>
                  <a:pt x="6886329" y="6140166"/>
                  <a:pt x="7130117" y="6222410"/>
                  <a:pt x="7330105" y="6344991"/>
                </a:cubicBezTo>
                <a:cubicBezTo>
                  <a:pt x="7563042" y="6487838"/>
                  <a:pt x="7718703" y="6673181"/>
                  <a:pt x="7837492" y="6857216"/>
                </a:cubicBezTo>
                <a:lnTo>
                  <a:pt x="7837492" y="6326227"/>
                </a:lnTo>
                <a:cubicBezTo>
                  <a:pt x="7737269" y="6225194"/>
                  <a:pt x="7625410" y="6136505"/>
                  <a:pt x="7504137" y="6062041"/>
                </a:cubicBezTo>
                <a:close/>
                <a:moveTo>
                  <a:pt x="1021267" y="2371534"/>
                </a:moveTo>
                <a:cubicBezTo>
                  <a:pt x="767803" y="2673051"/>
                  <a:pt x="560690" y="2739670"/>
                  <a:pt x="451315" y="2701490"/>
                </a:cubicBezTo>
                <a:cubicBezTo>
                  <a:pt x="379401" y="2676385"/>
                  <a:pt x="335141" y="2600156"/>
                  <a:pt x="332460" y="2497580"/>
                </a:cubicBezTo>
                <a:cubicBezTo>
                  <a:pt x="324353" y="2192403"/>
                  <a:pt x="640514" y="1953321"/>
                  <a:pt x="913658" y="1841265"/>
                </a:cubicBezTo>
                <a:cubicBezTo>
                  <a:pt x="1035238" y="1790598"/>
                  <a:pt x="1163625" y="1758126"/>
                  <a:pt x="1294672" y="1744900"/>
                </a:cubicBezTo>
                <a:cubicBezTo>
                  <a:pt x="1266685" y="1975993"/>
                  <a:pt x="1171640" y="2193834"/>
                  <a:pt x="1021267" y="2371534"/>
                </a:cubicBezTo>
                <a:close/>
              </a:path>
            </a:pathLst>
          </a:custGeom>
          <a:solidFill>
            <a:schemeClr val="accent1">
              <a:lumMod val="75000"/>
            </a:schemeClr>
          </a:solidFill>
          <a:ln w="65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grpSp>
        <p:nvGrpSpPr>
          <p:cNvPr id="2" name="Groep 1" descr="LinkedIn-icoon">
            <a:extLst>
              <a:ext uri="{FF2B5EF4-FFF2-40B4-BE49-F238E27FC236}">
                <a16:creationId xmlns:a16="http://schemas.microsoft.com/office/drawing/2014/main" id="{960A238F-8097-E859-458A-201B688ED7CF}"/>
              </a:ext>
            </a:extLst>
          </p:cNvPr>
          <p:cNvGrpSpPr/>
          <p:nvPr userDrawn="1"/>
        </p:nvGrpSpPr>
        <p:grpSpPr>
          <a:xfrm>
            <a:off x="1104498" y="3346400"/>
            <a:ext cx="252000" cy="252000"/>
            <a:chOff x="9700981" y="5589438"/>
            <a:chExt cx="324000" cy="324000"/>
          </a:xfrm>
          <a:solidFill>
            <a:srgbClr val="E3E3E3"/>
          </a:solidFill>
        </p:grpSpPr>
        <p:sp>
          <p:nvSpPr>
            <p:cNvPr id="3" name="Rechthoek: afgeronde hoeken 2">
              <a:hlinkClick r:id="rId2"/>
              <a:extLst>
                <a:ext uri="{FF2B5EF4-FFF2-40B4-BE49-F238E27FC236}">
                  <a16:creationId xmlns:a16="http://schemas.microsoft.com/office/drawing/2014/main" id="{E024F296-596A-DACE-4F55-35E513A733D9}"/>
                </a:ext>
              </a:extLst>
            </p:cNvPr>
            <p:cNvSpPr/>
            <p:nvPr userDrawn="1"/>
          </p:nvSpPr>
          <p:spPr>
            <a:xfrm>
              <a:off x="9700981" y="5589438"/>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nvGrpSpPr>
            <p:cNvPr id="5" name="Groep 4">
              <a:extLst>
                <a:ext uri="{FF2B5EF4-FFF2-40B4-BE49-F238E27FC236}">
                  <a16:creationId xmlns:a16="http://schemas.microsoft.com/office/drawing/2014/main" id="{7EAFE695-1F0A-9A7F-7593-6F1F39D84243}"/>
                </a:ext>
              </a:extLst>
            </p:cNvPr>
            <p:cNvGrpSpPr>
              <a:grpSpLocks noChangeAspect="1"/>
            </p:cNvGrpSpPr>
            <p:nvPr userDrawn="1"/>
          </p:nvGrpSpPr>
          <p:grpSpPr>
            <a:xfrm>
              <a:off x="9765685" y="5643609"/>
              <a:ext cx="194593" cy="194401"/>
              <a:chOff x="9298379" y="4231646"/>
              <a:chExt cx="876109" cy="875256"/>
            </a:xfrm>
            <a:grpFill/>
          </p:grpSpPr>
          <p:sp>
            <p:nvSpPr>
              <p:cNvPr id="9" name="Vrije vorm: vorm 8">
                <a:extLst>
                  <a:ext uri="{FF2B5EF4-FFF2-40B4-BE49-F238E27FC236}">
                    <a16:creationId xmlns:a16="http://schemas.microsoft.com/office/drawing/2014/main" id="{0EB583BE-00B2-DD2C-B966-BD6052BFA9EA}"/>
                  </a:ext>
                </a:extLst>
              </p:cNvPr>
              <p:cNvSpPr/>
              <p:nvPr/>
            </p:nvSpPr>
            <p:spPr>
              <a:xfrm>
                <a:off x="9606320" y="4505950"/>
                <a:ext cx="568168" cy="600858"/>
              </a:xfrm>
              <a:custGeom>
                <a:avLst/>
                <a:gdLst>
                  <a:gd name="connsiteX0" fmla="*/ 177355 w 568166"/>
                  <a:gd name="connsiteY0" fmla="*/ 91364 h 600856"/>
                  <a:gd name="connsiteX1" fmla="*/ 246126 w 568166"/>
                  <a:gd name="connsiteY1" fmla="*/ 26499 h 600856"/>
                  <a:gd name="connsiteX2" fmla="*/ 364141 w 568166"/>
                  <a:gd name="connsiteY2" fmla="*/ 1258 h 600856"/>
                  <a:gd name="connsiteX3" fmla="*/ 434721 w 568166"/>
                  <a:gd name="connsiteY3" fmla="*/ 11926 h 600856"/>
                  <a:gd name="connsiteX4" fmla="*/ 553403 w 568166"/>
                  <a:gd name="connsiteY4" fmla="*/ 142323 h 600856"/>
                  <a:gd name="connsiteX5" fmla="*/ 567214 w 568166"/>
                  <a:gd name="connsiteY5" fmla="*/ 252622 h 600856"/>
                  <a:gd name="connsiteX6" fmla="*/ 568166 w 568166"/>
                  <a:gd name="connsiteY6" fmla="*/ 585998 h 600856"/>
                  <a:gd name="connsiteX7" fmla="*/ 553212 w 568166"/>
                  <a:gd name="connsiteY7" fmla="*/ 600666 h 600856"/>
                  <a:gd name="connsiteX8" fmla="*/ 400812 w 568166"/>
                  <a:gd name="connsiteY8" fmla="*/ 600666 h 600856"/>
                  <a:gd name="connsiteX9" fmla="*/ 384810 w 568166"/>
                  <a:gd name="connsiteY9" fmla="*/ 584855 h 600856"/>
                  <a:gd name="connsiteX10" fmla="*/ 384810 w 568166"/>
                  <a:gd name="connsiteY10" fmla="*/ 297390 h 600856"/>
                  <a:gd name="connsiteX11" fmla="*/ 376428 w 568166"/>
                  <a:gd name="connsiteY11" fmla="*/ 226524 h 600856"/>
                  <a:gd name="connsiteX12" fmla="*/ 296323 w 568166"/>
                  <a:gd name="connsiteY12" fmla="*/ 163373 h 600856"/>
                  <a:gd name="connsiteX13" fmla="*/ 255746 w 568166"/>
                  <a:gd name="connsiteY13" fmla="*/ 167374 h 600856"/>
                  <a:gd name="connsiteX14" fmla="*/ 189071 w 568166"/>
                  <a:gd name="connsiteY14" fmla="*/ 248527 h 600856"/>
                  <a:gd name="connsiteX15" fmla="*/ 184309 w 568166"/>
                  <a:gd name="connsiteY15" fmla="*/ 306248 h 600856"/>
                  <a:gd name="connsiteX16" fmla="*/ 184309 w 568166"/>
                  <a:gd name="connsiteY16" fmla="*/ 585712 h 600856"/>
                  <a:gd name="connsiteX17" fmla="*/ 169164 w 568166"/>
                  <a:gd name="connsiteY17" fmla="*/ 600857 h 600856"/>
                  <a:gd name="connsiteX18" fmla="*/ 15049 w 568166"/>
                  <a:gd name="connsiteY18" fmla="*/ 600857 h 600856"/>
                  <a:gd name="connsiteX19" fmla="*/ 0 w 568166"/>
                  <a:gd name="connsiteY19" fmla="*/ 586093 h 600856"/>
                  <a:gd name="connsiteX20" fmla="*/ 0 w 568166"/>
                  <a:gd name="connsiteY20" fmla="*/ 30595 h 600856"/>
                  <a:gd name="connsiteX21" fmla="*/ 15145 w 568166"/>
                  <a:gd name="connsiteY21" fmla="*/ 15545 h 600856"/>
                  <a:gd name="connsiteX22" fmla="*/ 164592 w 568166"/>
                  <a:gd name="connsiteY22" fmla="*/ 15545 h 600856"/>
                  <a:gd name="connsiteX23" fmla="*/ 177165 w 568166"/>
                  <a:gd name="connsiteY23" fmla="*/ 27737 h 600856"/>
                  <a:gd name="connsiteX24" fmla="*/ 177355 w 568166"/>
                  <a:gd name="connsiteY24" fmla="*/ 91364 h 6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8166" h="600856">
                    <a:moveTo>
                      <a:pt x="177355" y="91364"/>
                    </a:moveTo>
                    <a:cubicBezTo>
                      <a:pt x="195285" y="64995"/>
                      <a:pt x="218755" y="42858"/>
                      <a:pt x="246126" y="26499"/>
                    </a:cubicBezTo>
                    <a:cubicBezTo>
                      <a:pt x="281628" y="5359"/>
                      <a:pt x="323098" y="-3510"/>
                      <a:pt x="364141" y="1258"/>
                    </a:cubicBezTo>
                    <a:cubicBezTo>
                      <a:pt x="387908" y="2976"/>
                      <a:pt x="411507" y="6542"/>
                      <a:pt x="434721" y="11926"/>
                    </a:cubicBezTo>
                    <a:cubicBezTo>
                      <a:pt x="500825" y="30976"/>
                      <a:pt x="538544" y="77648"/>
                      <a:pt x="553403" y="142323"/>
                    </a:cubicBezTo>
                    <a:cubicBezTo>
                      <a:pt x="561794" y="178515"/>
                      <a:pt x="566423" y="215478"/>
                      <a:pt x="567214" y="252622"/>
                    </a:cubicBezTo>
                    <a:cubicBezTo>
                      <a:pt x="569024" y="363589"/>
                      <a:pt x="567214" y="474650"/>
                      <a:pt x="568166" y="585998"/>
                    </a:cubicBezTo>
                    <a:cubicBezTo>
                      <a:pt x="568166" y="597713"/>
                      <a:pt x="564452" y="600761"/>
                      <a:pt x="553212" y="600666"/>
                    </a:cubicBezTo>
                    <a:cubicBezTo>
                      <a:pt x="502253" y="600190"/>
                      <a:pt x="451294" y="600666"/>
                      <a:pt x="400812" y="600666"/>
                    </a:cubicBezTo>
                    <a:cubicBezTo>
                      <a:pt x="385000" y="600666"/>
                      <a:pt x="384810" y="600666"/>
                      <a:pt x="384810" y="584855"/>
                    </a:cubicBezTo>
                    <a:cubicBezTo>
                      <a:pt x="384810" y="489033"/>
                      <a:pt x="384810" y="393212"/>
                      <a:pt x="384810" y="297390"/>
                    </a:cubicBezTo>
                    <a:cubicBezTo>
                      <a:pt x="384539" y="273537"/>
                      <a:pt x="381730" y="249781"/>
                      <a:pt x="376428" y="226524"/>
                    </a:cubicBezTo>
                    <a:cubicBezTo>
                      <a:pt x="366903" y="184328"/>
                      <a:pt x="339661" y="163849"/>
                      <a:pt x="296323" y="163373"/>
                    </a:cubicBezTo>
                    <a:cubicBezTo>
                      <a:pt x="282684" y="163027"/>
                      <a:pt x="269055" y="164371"/>
                      <a:pt x="255746" y="167374"/>
                    </a:cubicBezTo>
                    <a:cubicBezTo>
                      <a:pt x="214027" y="177851"/>
                      <a:pt x="196501" y="209760"/>
                      <a:pt x="189071" y="248527"/>
                    </a:cubicBezTo>
                    <a:cubicBezTo>
                      <a:pt x="185819" y="267594"/>
                      <a:pt x="184226" y="286906"/>
                      <a:pt x="184309" y="306248"/>
                    </a:cubicBezTo>
                    <a:cubicBezTo>
                      <a:pt x="184309" y="399403"/>
                      <a:pt x="184309" y="492557"/>
                      <a:pt x="184309" y="585712"/>
                    </a:cubicBezTo>
                    <a:cubicBezTo>
                      <a:pt x="184309" y="600761"/>
                      <a:pt x="184309" y="600857"/>
                      <a:pt x="169164" y="600857"/>
                    </a:cubicBezTo>
                    <a:cubicBezTo>
                      <a:pt x="117824" y="600857"/>
                      <a:pt x="66389" y="600857"/>
                      <a:pt x="15049" y="600857"/>
                    </a:cubicBezTo>
                    <a:cubicBezTo>
                      <a:pt x="3905" y="600857"/>
                      <a:pt x="0" y="597904"/>
                      <a:pt x="0" y="586093"/>
                    </a:cubicBezTo>
                    <a:cubicBezTo>
                      <a:pt x="381" y="400927"/>
                      <a:pt x="381" y="215761"/>
                      <a:pt x="0" y="30595"/>
                    </a:cubicBezTo>
                    <a:cubicBezTo>
                      <a:pt x="0" y="15641"/>
                      <a:pt x="0" y="15545"/>
                      <a:pt x="15145" y="15545"/>
                    </a:cubicBezTo>
                    <a:cubicBezTo>
                      <a:pt x="64960" y="15545"/>
                      <a:pt x="114776" y="15545"/>
                      <a:pt x="164592" y="15545"/>
                    </a:cubicBezTo>
                    <a:cubicBezTo>
                      <a:pt x="174117" y="15545"/>
                      <a:pt x="177451" y="18117"/>
                      <a:pt x="177165" y="27737"/>
                    </a:cubicBezTo>
                    <a:cubicBezTo>
                      <a:pt x="176975" y="48787"/>
                      <a:pt x="177355" y="70028"/>
                      <a:pt x="177355" y="9136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10" name="Vrije vorm: vorm 9">
                <a:extLst>
                  <a:ext uri="{FF2B5EF4-FFF2-40B4-BE49-F238E27FC236}">
                    <a16:creationId xmlns:a16="http://schemas.microsoft.com/office/drawing/2014/main" id="{7CF4040A-D396-44FA-5969-29069817D59F}"/>
                  </a:ext>
                </a:extLst>
              </p:cNvPr>
              <p:cNvSpPr/>
              <p:nvPr/>
            </p:nvSpPr>
            <p:spPr>
              <a:xfrm>
                <a:off x="9311809" y="4521402"/>
                <a:ext cx="184498" cy="585500"/>
              </a:xfrm>
              <a:custGeom>
                <a:avLst/>
                <a:gdLst>
                  <a:gd name="connsiteX0" fmla="*/ 286 w 184499"/>
                  <a:gd name="connsiteY0" fmla="*/ 292894 h 585501"/>
                  <a:gd name="connsiteX1" fmla="*/ 286 w 184499"/>
                  <a:gd name="connsiteY1" fmla="*/ 15811 h 585501"/>
                  <a:gd name="connsiteX2" fmla="*/ 15526 w 184499"/>
                  <a:gd name="connsiteY2" fmla="*/ 0 h 585501"/>
                  <a:gd name="connsiteX3" fmla="*/ 170593 w 184499"/>
                  <a:gd name="connsiteY3" fmla="*/ 0 h 585501"/>
                  <a:gd name="connsiteX4" fmla="*/ 184499 w 184499"/>
                  <a:gd name="connsiteY4" fmla="*/ 13240 h 585501"/>
                  <a:gd name="connsiteX5" fmla="*/ 184499 w 184499"/>
                  <a:gd name="connsiteY5" fmla="*/ 571976 h 585501"/>
                  <a:gd name="connsiteX6" fmla="*/ 170593 w 184499"/>
                  <a:gd name="connsiteY6" fmla="*/ 585502 h 585501"/>
                  <a:gd name="connsiteX7" fmla="*/ 14288 w 184499"/>
                  <a:gd name="connsiteY7" fmla="*/ 585502 h 585501"/>
                  <a:gd name="connsiteX8" fmla="*/ 0 w 184499"/>
                  <a:gd name="connsiteY8" fmla="*/ 571310 h 585501"/>
                  <a:gd name="connsiteX9" fmla="*/ 286 w 184499"/>
                  <a:gd name="connsiteY9" fmla="*/ 292894 h 58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99" h="585501">
                    <a:moveTo>
                      <a:pt x="286" y="292894"/>
                    </a:moveTo>
                    <a:lnTo>
                      <a:pt x="286" y="15811"/>
                    </a:lnTo>
                    <a:cubicBezTo>
                      <a:pt x="286" y="95"/>
                      <a:pt x="286" y="0"/>
                      <a:pt x="15526" y="0"/>
                    </a:cubicBezTo>
                    <a:cubicBezTo>
                      <a:pt x="67247" y="0"/>
                      <a:pt x="118872" y="0"/>
                      <a:pt x="170593" y="0"/>
                    </a:cubicBezTo>
                    <a:cubicBezTo>
                      <a:pt x="180689" y="0"/>
                      <a:pt x="184499" y="2286"/>
                      <a:pt x="184499" y="13240"/>
                    </a:cubicBezTo>
                    <a:cubicBezTo>
                      <a:pt x="184499" y="199485"/>
                      <a:pt x="184499" y="385731"/>
                      <a:pt x="184499" y="571976"/>
                    </a:cubicBezTo>
                    <a:cubicBezTo>
                      <a:pt x="184499" y="582930"/>
                      <a:pt x="180499" y="585502"/>
                      <a:pt x="170593" y="585502"/>
                    </a:cubicBezTo>
                    <a:cubicBezTo>
                      <a:pt x="118491" y="585502"/>
                      <a:pt x="66389" y="585026"/>
                      <a:pt x="14288" y="585502"/>
                    </a:cubicBezTo>
                    <a:cubicBezTo>
                      <a:pt x="3524" y="585502"/>
                      <a:pt x="0" y="582454"/>
                      <a:pt x="0" y="571310"/>
                    </a:cubicBezTo>
                    <a:cubicBezTo>
                      <a:pt x="476" y="478441"/>
                      <a:pt x="286" y="385667"/>
                      <a:pt x="286" y="29289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1" name="Vrije vorm: vorm 10">
                <a:extLst>
                  <a:ext uri="{FF2B5EF4-FFF2-40B4-BE49-F238E27FC236}">
                    <a16:creationId xmlns:a16="http://schemas.microsoft.com/office/drawing/2014/main" id="{27E7DB9E-AA22-1650-1DF4-EF836747EC84}"/>
                  </a:ext>
                </a:extLst>
              </p:cNvPr>
              <p:cNvSpPr/>
              <p:nvPr/>
            </p:nvSpPr>
            <p:spPr>
              <a:xfrm>
                <a:off x="9298379" y="4231646"/>
                <a:ext cx="211647" cy="211650"/>
              </a:xfrm>
              <a:custGeom>
                <a:avLst/>
                <a:gdLst>
                  <a:gd name="connsiteX0" fmla="*/ 105917 w 211646"/>
                  <a:gd name="connsiteY0" fmla="*/ 211646 h 211649"/>
                  <a:gd name="connsiteX1" fmla="*/ 0 w 211646"/>
                  <a:gd name="connsiteY1" fmla="*/ 105917 h 211649"/>
                  <a:gd name="connsiteX2" fmla="*/ 105728 w 211646"/>
                  <a:gd name="connsiteY2" fmla="*/ 0 h 211649"/>
                  <a:gd name="connsiteX3" fmla="*/ 211646 w 211646"/>
                  <a:gd name="connsiteY3" fmla="*/ 105728 h 211649"/>
                  <a:gd name="connsiteX4" fmla="*/ 211645 w 211646"/>
                  <a:gd name="connsiteY4" fmla="*/ 106299 h 211649"/>
                  <a:gd name="connsiteX5" fmla="*/ 107447 w 211646"/>
                  <a:gd name="connsiteY5" fmla="*/ 211648 h 211649"/>
                  <a:gd name="connsiteX6" fmla="*/ 105917 w 211646"/>
                  <a:gd name="connsiteY6" fmla="*/ 211646 h 2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646" h="211649">
                    <a:moveTo>
                      <a:pt x="105917" y="211646"/>
                    </a:moveTo>
                    <a:cubicBezTo>
                      <a:pt x="47473" y="211698"/>
                      <a:pt x="52" y="164362"/>
                      <a:pt x="0" y="105917"/>
                    </a:cubicBezTo>
                    <a:cubicBezTo>
                      <a:pt x="-51" y="47473"/>
                      <a:pt x="47284" y="52"/>
                      <a:pt x="105728" y="0"/>
                    </a:cubicBezTo>
                    <a:cubicBezTo>
                      <a:pt x="164173" y="-52"/>
                      <a:pt x="211593" y="47284"/>
                      <a:pt x="211646" y="105728"/>
                    </a:cubicBezTo>
                    <a:cubicBezTo>
                      <a:pt x="211646" y="105919"/>
                      <a:pt x="211646" y="106109"/>
                      <a:pt x="211645" y="106299"/>
                    </a:cubicBezTo>
                    <a:cubicBezTo>
                      <a:pt x="211963" y="164163"/>
                      <a:pt x="165312" y="211330"/>
                      <a:pt x="107447" y="211648"/>
                    </a:cubicBezTo>
                    <a:cubicBezTo>
                      <a:pt x="106937" y="211651"/>
                      <a:pt x="106427" y="211650"/>
                      <a:pt x="105917" y="211646"/>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Lato Light"/>
                  <a:ea typeface="+mn-ea"/>
                  <a:cs typeface="+mn-cs"/>
                </a:endParaRPr>
              </a:p>
            </p:txBody>
          </p:sp>
        </p:grpSp>
      </p:grpSp>
      <p:grpSp>
        <p:nvGrpSpPr>
          <p:cNvPr id="13" name="Groep 12" descr="Twitter-icoon">
            <a:extLst>
              <a:ext uri="{FF2B5EF4-FFF2-40B4-BE49-F238E27FC236}">
                <a16:creationId xmlns:a16="http://schemas.microsoft.com/office/drawing/2014/main" id="{8F819CC7-28B7-81CF-AA39-F8EC923E85A0}"/>
              </a:ext>
            </a:extLst>
          </p:cNvPr>
          <p:cNvGrpSpPr/>
          <p:nvPr userDrawn="1"/>
        </p:nvGrpSpPr>
        <p:grpSpPr>
          <a:xfrm>
            <a:off x="1387627" y="3346400"/>
            <a:ext cx="252000" cy="252000"/>
            <a:chOff x="10089685" y="5593397"/>
            <a:chExt cx="324000" cy="324000"/>
          </a:xfrm>
          <a:solidFill>
            <a:srgbClr val="F6F6F6"/>
          </a:solidFill>
        </p:grpSpPr>
        <p:sp>
          <p:nvSpPr>
            <p:cNvPr id="14" name="Rechthoek: afgeronde hoeken 13">
              <a:extLst>
                <a:ext uri="{FF2B5EF4-FFF2-40B4-BE49-F238E27FC236}">
                  <a16:creationId xmlns:a16="http://schemas.microsoft.com/office/drawing/2014/main" id="{519F27BB-065B-4ABE-0ED7-5628ACE57FCB}"/>
                </a:ext>
              </a:extLst>
            </p:cNvPr>
            <p:cNvSpPr/>
            <p:nvPr userDrawn="1"/>
          </p:nvSpPr>
          <p:spPr>
            <a:xfrm>
              <a:off x="10089685" y="5593397"/>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19" name="Vrije vorm: vorm 18">
              <a:hlinkClick r:id="rId3"/>
              <a:extLst>
                <a:ext uri="{FF2B5EF4-FFF2-40B4-BE49-F238E27FC236}">
                  <a16:creationId xmlns:a16="http://schemas.microsoft.com/office/drawing/2014/main" id="{4DAB98A5-095E-9254-6F29-F9A4F7D21CE7}"/>
                </a:ext>
              </a:extLst>
            </p:cNvPr>
            <p:cNvSpPr>
              <a:spLocks noChangeAspect="1"/>
            </p:cNvSpPr>
            <p:nvPr userDrawn="1"/>
          </p:nvSpPr>
          <p:spPr>
            <a:xfrm>
              <a:off x="10154485" y="5676418"/>
              <a:ext cx="194400" cy="157959"/>
            </a:xfrm>
            <a:custGeom>
              <a:avLst/>
              <a:gdLst>
                <a:gd name="connsiteX0" fmla="*/ 748855 w 2381250"/>
                <a:gd name="connsiteY0" fmla="*/ 1934859 h 1934859"/>
                <a:gd name="connsiteX1" fmla="*/ 2138934 w 2381250"/>
                <a:gd name="connsiteY1" fmla="*/ 544781 h 1934859"/>
                <a:gd name="connsiteX2" fmla="*/ 2137505 w 2381250"/>
                <a:gd name="connsiteY2" fmla="*/ 481630 h 1934859"/>
                <a:gd name="connsiteX3" fmla="*/ 2381250 w 2381250"/>
                <a:gd name="connsiteY3" fmla="*/ 228741 h 1934859"/>
                <a:gd name="connsiteX4" fmla="*/ 2100644 w 2381250"/>
                <a:gd name="connsiteY4" fmla="*/ 305608 h 1934859"/>
                <a:gd name="connsiteX5" fmla="*/ 2315528 w 2381250"/>
                <a:gd name="connsiteY5" fmla="*/ 35384 h 1934859"/>
                <a:gd name="connsiteX6" fmla="*/ 2005298 w 2381250"/>
                <a:gd name="connsiteY6" fmla="*/ 153970 h 1934859"/>
                <a:gd name="connsiteX7" fmla="*/ 1314050 w 2381250"/>
                <a:gd name="connsiteY7" fmla="*/ 132815 h 1934859"/>
                <a:gd name="connsiteX8" fmla="*/ 1172718 w 2381250"/>
                <a:gd name="connsiteY8" fmla="*/ 599454 h 1934859"/>
                <a:gd name="connsiteX9" fmla="*/ 165735 w 2381250"/>
                <a:gd name="connsiteY9" fmla="*/ 89105 h 1934859"/>
                <a:gd name="connsiteX10" fmla="*/ 316992 w 2381250"/>
                <a:gd name="connsiteY10" fmla="*/ 741281 h 1934859"/>
                <a:gd name="connsiteX11" fmla="*/ 95726 w 2381250"/>
                <a:gd name="connsiteY11" fmla="*/ 680131 h 1934859"/>
                <a:gd name="connsiteX12" fmla="*/ 95726 w 2381250"/>
                <a:gd name="connsiteY12" fmla="*/ 686418 h 1934859"/>
                <a:gd name="connsiteX13" fmla="*/ 487680 w 2381250"/>
                <a:gd name="connsiteY13" fmla="*/ 1165335 h 1934859"/>
                <a:gd name="connsiteX14" fmla="*/ 266986 w 2381250"/>
                <a:gd name="connsiteY14" fmla="*/ 1173716 h 1934859"/>
                <a:gd name="connsiteX15" fmla="*/ 723424 w 2381250"/>
                <a:gd name="connsiteY15" fmla="*/ 1512997 h 1934859"/>
                <a:gd name="connsiteX16" fmla="*/ 116681 w 2381250"/>
                <a:gd name="connsiteY16" fmla="*/ 1722547 h 1934859"/>
                <a:gd name="connsiteX17" fmla="*/ 0 w 2381250"/>
                <a:gd name="connsiteY17" fmla="*/ 1715403 h 1934859"/>
                <a:gd name="connsiteX18" fmla="*/ 748855 w 2381250"/>
                <a:gd name="connsiteY18" fmla="*/ 1934478 h 193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1250" h="1934859">
                  <a:moveTo>
                    <a:pt x="748855" y="1934859"/>
                  </a:moveTo>
                  <a:cubicBezTo>
                    <a:pt x="1647539" y="1934859"/>
                    <a:pt x="2138934" y="1190385"/>
                    <a:pt x="2138934" y="544781"/>
                  </a:cubicBezTo>
                  <a:cubicBezTo>
                    <a:pt x="2138934" y="523635"/>
                    <a:pt x="2138458" y="502585"/>
                    <a:pt x="2137505" y="481630"/>
                  </a:cubicBezTo>
                  <a:cubicBezTo>
                    <a:pt x="2233117" y="412469"/>
                    <a:pt x="2315661" y="326839"/>
                    <a:pt x="2381250" y="228741"/>
                  </a:cubicBezTo>
                  <a:cubicBezTo>
                    <a:pt x="2292087" y="268241"/>
                    <a:pt x="2197494" y="294159"/>
                    <a:pt x="2100644" y="305608"/>
                  </a:cubicBezTo>
                  <a:cubicBezTo>
                    <a:pt x="2202637" y="244534"/>
                    <a:pt x="2278999" y="148512"/>
                    <a:pt x="2315528" y="35384"/>
                  </a:cubicBezTo>
                  <a:cubicBezTo>
                    <a:pt x="2219620" y="92267"/>
                    <a:pt x="2114702" y="132377"/>
                    <a:pt x="2005298" y="153970"/>
                  </a:cubicBezTo>
                  <a:cubicBezTo>
                    <a:pt x="1820256" y="-42755"/>
                    <a:pt x="1510779" y="-52226"/>
                    <a:pt x="1314050" y="132815"/>
                  </a:cubicBezTo>
                  <a:cubicBezTo>
                    <a:pt x="1187225" y="252106"/>
                    <a:pt x="1133399" y="429842"/>
                    <a:pt x="1172718" y="599454"/>
                  </a:cubicBezTo>
                  <a:cubicBezTo>
                    <a:pt x="779878" y="579814"/>
                    <a:pt x="413852" y="394305"/>
                    <a:pt x="165735" y="89105"/>
                  </a:cubicBezTo>
                  <a:cubicBezTo>
                    <a:pt x="35964" y="312323"/>
                    <a:pt x="102214" y="597978"/>
                    <a:pt x="316992" y="741281"/>
                  </a:cubicBezTo>
                  <a:cubicBezTo>
                    <a:pt x="239401" y="738919"/>
                    <a:pt x="163519" y="717945"/>
                    <a:pt x="95726" y="680131"/>
                  </a:cubicBezTo>
                  <a:cubicBezTo>
                    <a:pt x="95726" y="682227"/>
                    <a:pt x="95726" y="684227"/>
                    <a:pt x="95726" y="686418"/>
                  </a:cubicBezTo>
                  <a:cubicBezTo>
                    <a:pt x="95790" y="918980"/>
                    <a:pt x="259728" y="1119281"/>
                    <a:pt x="487680" y="1165335"/>
                  </a:cubicBezTo>
                  <a:cubicBezTo>
                    <a:pt x="415709" y="1184899"/>
                    <a:pt x="340233" y="1187766"/>
                    <a:pt x="266986" y="1173716"/>
                  </a:cubicBezTo>
                  <a:cubicBezTo>
                    <a:pt x="330965" y="1372751"/>
                    <a:pt x="514398" y="1509101"/>
                    <a:pt x="723424" y="1512997"/>
                  </a:cubicBezTo>
                  <a:cubicBezTo>
                    <a:pt x="550431" y="1648967"/>
                    <a:pt x="336718" y="1722776"/>
                    <a:pt x="116681" y="1722547"/>
                  </a:cubicBezTo>
                  <a:cubicBezTo>
                    <a:pt x="77682" y="1722442"/>
                    <a:pt x="38722" y="1720051"/>
                    <a:pt x="0" y="1715403"/>
                  </a:cubicBezTo>
                  <a:cubicBezTo>
                    <a:pt x="223413" y="1858802"/>
                    <a:pt x="483384" y="1934850"/>
                    <a:pt x="748855" y="1934478"/>
                  </a:cubicBezTo>
                </a:path>
              </a:pathLst>
            </a:custGeom>
            <a:solidFill>
              <a:schemeClr val="tx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grpSp>
        <p:nvGrpSpPr>
          <p:cNvPr id="24" name="Groep 23" descr="Website-icoon">
            <a:extLst>
              <a:ext uri="{FF2B5EF4-FFF2-40B4-BE49-F238E27FC236}">
                <a16:creationId xmlns:a16="http://schemas.microsoft.com/office/drawing/2014/main" id="{7D74F4A4-0442-BE90-5D14-FF7AD04B783D}"/>
              </a:ext>
            </a:extLst>
          </p:cNvPr>
          <p:cNvGrpSpPr>
            <a:grpSpLocks noChangeAspect="1"/>
          </p:cNvGrpSpPr>
          <p:nvPr userDrawn="1"/>
        </p:nvGrpSpPr>
        <p:grpSpPr>
          <a:xfrm>
            <a:off x="821369" y="3346400"/>
            <a:ext cx="252000" cy="252000"/>
            <a:chOff x="10007637" y="5491720"/>
            <a:chExt cx="360000" cy="360000"/>
          </a:xfrm>
        </p:grpSpPr>
        <p:sp>
          <p:nvSpPr>
            <p:cNvPr id="25" name="Rechthoek: afgeronde hoeken 24">
              <a:extLst>
                <a:ext uri="{FF2B5EF4-FFF2-40B4-BE49-F238E27FC236}">
                  <a16:creationId xmlns:a16="http://schemas.microsoft.com/office/drawing/2014/main" id="{F8DE759C-7112-23FF-7857-BCA857A038B0}"/>
                </a:ext>
              </a:extLst>
            </p:cNvPr>
            <p:cNvSpPr/>
            <p:nvPr userDrawn="1"/>
          </p:nvSpPr>
          <p:spPr>
            <a:xfrm>
              <a:off x="10007637" y="5491720"/>
              <a:ext cx="360000" cy="360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28" name="Vrije vorm: vorm 27">
              <a:hlinkClick r:id="rId4"/>
              <a:extLst>
                <a:ext uri="{FF2B5EF4-FFF2-40B4-BE49-F238E27FC236}">
                  <a16:creationId xmlns:a16="http://schemas.microsoft.com/office/drawing/2014/main" id="{FA0C91BA-D84E-7DCB-EE46-09E99A0A2AD4}"/>
                </a:ext>
              </a:extLst>
            </p:cNvPr>
            <p:cNvSpPr>
              <a:spLocks noChangeAspect="1"/>
            </p:cNvSpPr>
            <p:nvPr/>
          </p:nvSpPr>
          <p:spPr>
            <a:xfrm>
              <a:off x="10079637" y="5563720"/>
              <a:ext cx="216000" cy="216000"/>
            </a:xfrm>
            <a:custGeom>
              <a:avLst/>
              <a:gdLst>
                <a:gd name="connsiteX0" fmla="*/ 123825 w 247650"/>
                <a:gd name="connsiteY0" fmla="*/ 0 h 247650"/>
                <a:gd name="connsiteX1" fmla="*/ 0 w 247650"/>
                <a:gd name="connsiteY1" fmla="*/ 123825 h 247650"/>
                <a:gd name="connsiteX2" fmla="*/ 123825 w 247650"/>
                <a:gd name="connsiteY2" fmla="*/ 247650 h 247650"/>
                <a:gd name="connsiteX3" fmla="*/ 247650 w 247650"/>
                <a:gd name="connsiteY3" fmla="*/ 123825 h 247650"/>
                <a:gd name="connsiteX4" fmla="*/ 123825 w 247650"/>
                <a:gd name="connsiteY4" fmla="*/ 0 h 247650"/>
                <a:gd name="connsiteX5" fmla="*/ 228117 w 247650"/>
                <a:gd name="connsiteY5" fmla="*/ 114300 h 247650"/>
                <a:gd name="connsiteX6" fmla="*/ 194604 w 247650"/>
                <a:gd name="connsiteY6" fmla="*/ 114300 h 247650"/>
                <a:gd name="connsiteX7" fmla="*/ 154828 w 247650"/>
                <a:gd name="connsiteY7" fmla="*/ 23738 h 247650"/>
                <a:gd name="connsiteX8" fmla="*/ 228117 w 247650"/>
                <a:gd name="connsiteY8" fmla="*/ 114300 h 247650"/>
                <a:gd name="connsiteX9" fmla="*/ 114300 w 247650"/>
                <a:gd name="connsiteY9" fmla="*/ 30724 h 247650"/>
                <a:gd name="connsiteX10" fmla="*/ 114300 w 247650"/>
                <a:gd name="connsiteY10" fmla="*/ 114300 h 247650"/>
                <a:gd name="connsiteX11" fmla="*/ 72144 w 247650"/>
                <a:gd name="connsiteY11" fmla="*/ 114300 h 247650"/>
                <a:gd name="connsiteX12" fmla="*/ 114300 w 247650"/>
                <a:gd name="connsiteY12" fmla="*/ 30724 h 247650"/>
                <a:gd name="connsiteX13" fmla="*/ 114300 w 247650"/>
                <a:gd name="connsiteY13" fmla="*/ 133350 h 247650"/>
                <a:gd name="connsiteX14" fmla="*/ 114300 w 247650"/>
                <a:gd name="connsiteY14" fmla="*/ 216936 h 247650"/>
                <a:gd name="connsiteX15" fmla="*/ 72152 w 247650"/>
                <a:gd name="connsiteY15" fmla="*/ 133350 h 247650"/>
                <a:gd name="connsiteX16" fmla="*/ 133350 w 247650"/>
                <a:gd name="connsiteY16" fmla="*/ 216920 h 247650"/>
                <a:gd name="connsiteX17" fmla="*/ 133350 w 247650"/>
                <a:gd name="connsiteY17" fmla="*/ 133350 h 247650"/>
                <a:gd name="connsiteX18" fmla="*/ 175498 w 247650"/>
                <a:gd name="connsiteY18" fmla="*/ 133350 h 247650"/>
                <a:gd name="connsiteX19" fmla="*/ 133350 w 247650"/>
                <a:gd name="connsiteY19" fmla="*/ 216920 h 247650"/>
                <a:gd name="connsiteX20" fmla="*/ 133350 w 247650"/>
                <a:gd name="connsiteY20" fmla="*/ 114300 h 247650"/>
                <a:gd name="connsiteX21" fmla="*/ 133350 w 247650"/>
                <a:gd name="connsiteY21" fmla="*/ 30738 h 247650"/>
                <a:gd name="connsiteX22" fmla="*/ 175498 w 247650"/>
                <a:gd name="connsiteY22" fmla="*/ 114300 h 247650"/>
                <a:gd name="connsiteX23" fmla="*/ 92647 w 247650"/>
                <a:gd name="connsiteY23" fmla="*/ 23790 h 247650"/>
                <a:gd name="connsiteX24" fmla="*/ 53048 w 247650"/>
                <a:gd name="connsiteY24" fmla="*/ 114300 h 247650"/>
                <a:gd name="connsiteX25" fmla="*/ 19533 w 247650"/>
                <a:gd name="connsiteY25" fmla="*/ 114300 h 247650"/>
                <a:gd name="connsiteX26" fmla="*/ 92647 w 247650"/>
                <a:gd name="connsiteY26" fmla="*/ 23790 h 247650"/>
                <a:gd name="connsiteX27" fmla="*/ 19533 w 247650"/>
                <a:gd name="connsiteY27" fmla="*/ 133350 h 247650"/>
                <a:gd name="connsiteX28" fmla="*/ 53046 w 247650"/>
                <a:gd name="connsiteY28" fmla="*/ 133350 h 247650"/>
                <a:gd name="connsiteX29" fmla="*/ 92788 w 247650"/>
                <a:gd name="connsiteY29" fmla="*/ 223902 h 247650"/>
                <a:gd name="connsiteX30" fmla="*/ 19533 w 247650"/>
                <a:gd name="connsiteY30" fmla="*/ 133350 h 247650"/>
                <a:gd name="connsiteX31" fmla="*/ 154837 w 247650"/>
                <a:gd name="connsiteY31" fmla="*/ 223910 h 247650"/>
                <a:gd name="connsiteX32" fmla="*/ 194604 w 247650"/>
                <a:gd name="connsiteY32" fmla="*/ 133350 h 247650"/>
                <a:gd name="connsiteX33" fmla="*/ 228117 w 247650"/>
                <a:gd name="connsiteY33" fmla="*/ 133350 h 247650"/>
                <a:gd name="connsiteX34" fmla="*/ 154837 w 247650"/>
                <a:gd name="connsiteY34" fmla="*/ 22391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7650" h="247650">
                  <a:moveTo>
                    <a:pt x="123825" y="0"/>
                  </a:moveTo>
                  <a:cubicBezTo>
                    <a:pt x="55438" y="0"/>
                    <a:pt x="0" y="55438"/>
                    <a:pt x="0" y="123825"/>
                  </a:cubicBezTo>
                  <a:cubicBezTo>
                    <a:pt x="0" y="192212"/>
                    <a:pt x="55438" y="247650"/>
                    <a:pt x="123825" y="247650"/>
                  </a:cubicBezTo>
                  <a:cubicBezTo>
                    <a:pt x="192212" y="247650"/>
                    <a:pt x="247650" y="192212"/>
                    <a:pt x="247650" y="123825"/>
                  </a:cubicBezTo>
                  <a:cubicBezTo>
                    <a:pt x="247572" y="55471"/>
                    <a:pt x="192179" y="78"/>
                    <a:pt x="123825" y="0"/>
                  </a:cubicBezTo>
                  <a:close/>
                  <a:moveTo>
                    <a:pt x="228117" y="114300"/>
                  </a:moveTo>
                  <a:lnTo>
                    <a:pt x="194604" y="114300"/>
                  </a:lnTo>
                  <a:cubicBezTo>
                    <a:pt x="193287" y="80166"/>
                    <a:pt x="179072" y="47802"/>
                    <a:pt x="154828" y="23738"/>
                  </a:cubicBezTo>
                  <a:cubicBezTo>
                    <a:pt x="195302" y="36360"/>
                    <a:pt x="224212" y="72084"/>
                    <a:pt x="228117" y="114300"/>
                  </a:cubicBezTo>
                  <a:close/>
                  <a:moveTo>
                    <a:pt x="114300" y="30724"/>
                  </a:moveTo>
                  <a:lnTo>
                    <a:pt x="114300" y="114300"/>
                  </a:lnTo>
                  <a:lnTo>
                    <a:pt x="72144" y="114300"/>
                  </a:lnTo>
                  <a:cubicBezTo>
                    <a:pt x="74563" y="78379"/>
                    <a:pt x="90519" y="47053"/>
                    <a:pt x="114300" y="30724"/>
                  </a:cubicBezTo>
                  <a:close/>
                  <a:moveTo>
                    <a:pt x="114300" y="133350"/>
                  </a:moveTo>
                  <a:lnTo>
                    <a:pt x="114300" y="216936"/>
                  </a:lnTo>
                  <a:cubicBezTo>
                    <a:pt x="90546" y="200580"/>
                    <a:pt x="74581" y="169150"/>
                    <a:pt x="72152" y="133350"/>
                  </a:cubicBezTo>
                  <a:close/>
                  <a:moveTo>
                    <a:pt x="133350" y="216920"/>
                  </a:moveTo>
                  <a:lnTo>
                    <a:pt x="133350" y="133350"/>
                  </a:lnTo>
                  <a:lnTo>
                    <a:pt x="175498" y="133350"/>
                  </a:lnTo>
                  <a:cubicBezTo>
                    <a:pt x="173069" y="169111"/>
                    <a:pt x="157093" y="200556"/>
                    <a:pt x="133350" y="216920"/>
                  </a:cubicBezTo>
                  <a:close/>
                  <a:moveTo>
                    <a:pt x="133350" y="114300"/>
                  </a:moveTo>
                  <a:lnTo>
                    <a:pt x="133350" y="30738"/>
                  </a:lnTo>
                  <a:cubicBezTo>
                    <a:pt x="157090" y="47102"/>
                    <a:pt x="173069" y="78541"/>
                    <a:pt x="175498" y="114300"/>
                  </a:cubicBezTo>
                  <a:close/>
                  <a:moveTo>
                    <a:pt x="92647" y="23790"/>
                  </a:moveTo>
                  <a:cubicBezTo>
                    <a:pt x="68447" y="47846"/>
                    <a:pt x="54292" y="80200"/>
                    <a:pt x="53048" y="114300"/>
                  </a:cubicBezTo>
                  <a:lnTo>
                    <a:pt x="19533" y="114300"/>
                  </a:lnTo>
                  <a:cubicBezTo>
                    <a:pt x="23431" y="72150"/>
                    <a:pt x="52259" y="36464"/>
                    <a:pt x="92647" y="23790"/>
                  </a:cubicBezTo>
                  <a:close/>
                  <a:moveTo>
                    <a:pt x="19533" y="133350"/>
                  </a:moveTo>
                  <a:lnTo>
                    <a:pt x="53046" y="133350"/>
                  </a:lnTo>
                  <a:cubicBezTo>
                    <a:pt x="54347" y="167478"/>
                    <a:pt x="68550" y="199840"/>
                    <a:pt x="92788" y="223902"/>
                  </a:cubicBezTo>
                  <a:cubicBezTo>
                    <a:pt x="52331" y="211269"/>
                    <a:pt x="23437" y="175552"/>
                    <a:pt x="19533" y="133350"/>
                  </a:cubicBezTo>
                  <a:close/>
                  <a:moveTo>
                    <a:pt x="154837" y="223910"/>
                  </a:moveTo>
                  <a:cubicBezTo>
                    <a:pt x="179077" y="199844"/>
                    <a:pt x="193288" y="167482"/>
                    <a:pt x="194604" y="133350"/>
                  </a:cubicBezTo>
                  <a:lnTo>
                    <a:pt x="228117" y="133350"/>
                  </a:lnTo>
                  <a:cubicBezTo>
                    <a:pt x="224212" y="175562"/>
                    <a:pt x="195306" y="211284"/>
                    <a:pt x="154837" y="223910"/>
                  </a:cubicBezTo>
                  <a:close/>
                </a:path>
              </a:pathLst>
            </a:custGeom>
            <a:solidFill>
              <a:schemeClr val="tx1"/>
            </a:solidFill>
            <a:ln w="127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grpSp>
      <p:grpSp>
        <p:nvGrpSpPr>
          <p:cNvPr id="29" name="Groep 28" descr="Plaats-icoon">
            <a:extLst>
              <a:ext uri="{FF2B5EF4-FFF2-40B4-BE49-F238E27FC236}">
                <a16:creationId xmlns:a16="http://schemas.microsoft.com/office/drawing/2014/main" id="{F7F170B2-C440-D2EA-1137-8BF419AAF177}"/>
              </a:ext>
            </a:extLst>
          </p:cNvPr>
          <p:cNvGrpSpPr/>
          <p:nvPr userDrawn="1"/>
        </p:nvGrpSpPr>
        <p:grpSpPr>
          <a:xfrm>
            <a:off x="1670757" y="3346400"/>
            <a:ext cx="252000" cy="252000"/>
            <a:chOff x="10478485" y="5589438"/>
            <a:chExt cx="324000" cy="324000"/>
          </a:xfrm>
        </p:grpSpPr>
        <p:sp>
          <p:nvSpPr>
            <p:cNvPr id="30" name="Rechthoek: afgeronde hoeken 29">
              <a:extLst>
                <a:ext uri="{FF2B5EF4-FFF2-40B4-BE49-F238E27FC236}">
                  <a16:creationId xmlns:a16="http://schemas.microsoft.com/office/drawing/2014/main" id="{86022097-CF51-6AF1-500A-61208E2AD46C}"/>
                </a:ext>
              </a:extLst>
            </p:cNvPr>
            <p:cNvSpPr/>
            <p:nvPr userDrawn="1"/>
          </p:nvSpPr>
          <p:spPr>
            <a:xfrm>
              <a:off x="10478485" y="5589438"/>
              <a:ext cx="324000" cy="324000"/>
            </a:xfrm>
            <a:prstGeom prst="roundRect">
              <a:avLst/>
            </a:prstGeom>
            <a:solidFill>
              <a:schemeClr val="accent1">
                <a:lumMod val="50000"/>
              </a:schemeClr>
            </a:solidFill>
            <a:ln w="64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Lato Light"/>
                <a:ea typeface="+mn-ea"/>
                <a:cs typeface="+mn-cs"/>
              </a:endParaRPr>
            </a:p>
          </p:txBody>
        </p:sp>
        <p:pic>
          <p:nvPicPr>
            <p:cNvPr id="31" name="Graphic 30">
              <a:hlinkClick r:id="rId5"/>
              <a:extLst>
                <a:ext uri="{FF2B5EF4-FFF2-40B4-BE49-F238E27FC236}">
                  <a16:creationId xmlns:a16="http://schemas.microsoft.com/office/drawing/2014/main" id="{C8E92881-6087-0619-2364-F615559CB21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61592" y="5637921"/>
              <a:ext cx="157786" cy="216000"/>
            </a:xfrm>
            <a:prstGeom prst="rect">
              <a:avLst/>
            </a:prstGeom>
          </p:spPr>
        </p:pic>
      </p:grpSp>
    </p:spTree>
    <p:extLst>
      <p:ext uri="{BB962C8B-B14F-4D97-AF65-F5344CB8AC3E}">
        <p14:creationId xmlns:p14="http://schemas.microsoft.com/office/powerpoint/2010/main" val="27605556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orient="horz" pos="24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ven voorstellen">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hasCustomPrompt="1"/>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dirty="0"/>
              <a:t>Wie zijn wij?</a:t>
            </a:r>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7" name="Tijdelijke aanduiding voor afbeelding 14">
            <a:extLst>
              <a:ext uri="{FF2B5EF4-FFF2-40B4-BE49-F238E27FC236}">
                <a16:creationId xmlns:a16="http://schemas.microsoft.com/office/drawing/2014/main" id="{5BE922FF-7E47-BA97-C661-305E6493BDEB}"/>
              </a:ext>
            </a:extLst>
          </p:cNvPr>
          <p:cNvSpPr>
            <a:spLocks noGrp="1"/>
          </p:cNvSpPr>
          <p:nvPr>
            <p:ph type="pic" sz="quarter" idx="12"/>
          </p:nvPr>
        </p:nvSpPr>
        <p:spPr>
          <a:xfrm>
            <a:off x="1451602" y="2230644"/>
            <a:ext cx="1980000" cy="1980000"/>
          </a:xfrm>
          <a:prstGeom prst="ellipse">
            <a:avLst/>
          </a:prstGeom>
          <a:solidFill>
            <a:schemeClr val="bg2">
              <a:lumMod val="20000"/>
              <a:lumOff val="80000"/>
            </a:schemeClr>
          </a:solidFill>
        </p:spPr>
        <p:txBody>
          <a:bodyPr/>
          <a:lstStyle/>
          <a:p>
            <a:r>
              <a:rPr lang="nl-NL"/>
              <a:t>Klik op het pictogram als u een afbeelding wilt toevoegen</a:t>
            </a:r>
            <a:endParaRPr lang="nl-NL" dirty="0"/>
          </a:p>
        </p:txBody>
      </p:sp>
      <p:sp>
        <p:nvSpPr>
          <p:cNvPr id="18" name="Tijdelijke aanduiding voor afbeelding 14">
            <a:extLst>
              <a:ext uri="{FF2B5EF4-FFF2-40B4-BE49-F238E27FC236}">
                <a16:creationId xmlns:a16="http://schemas.microsoft.com/office/drawing/2014/main" id="{B2C77290-AD07-0A0C-EA4B-73743A180522}"/>
              </a:ext>
            </a:extLst>
          </p:cNvPr>
          <p:cNvSpPr>
            <a:spLocks noGrp="1"/>
          </p:cNvSpPr>
          <p:nvPr>
            <p:ph type="pic" sz="quarter" idx="13"/>
          </p:nvPr>
        </p:nvSpPr>
        <p:spPr>
          <a:xfrm>
            <a:off x="4982834" y="2243641"/>
            <a:ext cx="1980000" cy="1980000"/>
          </a:xfrm>
          <a:prstGeom prst="ellipse">
            <a:avLst/>
          </a:prstGeom>
          <a:solidFill>
            <a:schemeClr val="bg2">
              <a:lumMod val="20000"/>
              <a:lumOff val="80000"/>
            </a:schemeClr>
          </a:solidFill>
        </p:spPr>
        <p:txBody>
          <a:bodyPr/>
          <a:lstStyle/>
          <a:p>
            <a:r>
              <a:rPr lang="nl-NL"/>
              <a:t>Klik op het pictogram als u een afbeelding wilt toevoegen</a:t>
            </a:r>
          </a:p>
        </p:txBody>
      </p:sp>
      <p:sp>
        <p:nvSpPr>
          <p:cNvPr id="19" name="Tijdelijke aanduiding voor afbeelding 14">
            <a:extLst>
              <a:ext uri="{FF2B5EF4-FFF2-40B4-BE49-F238E27FC236}">
                <a16:creationId xmlns:a16="http://schemas.microsoft.com/office/drawing/2014/main" id="{FA7DFD3F-04F2-0733-D241-7C6AD26C6BA0}"/>
              </a:ext>
            </a:extLst>
          </p:cNvPr>
          <p:cNvSpPr>
            <a:spLocks noGrp="1"/>
          </p:cNvSpPr>
          <p:nvPr>
            <p:ph type="pic" sz="quarter" idx="14"/>
          </p:nvPr>
        </p:nvSpPr>
        <p:spPr>
          <a:xfrm>
            <a:off x="8497459" y="2230644"/>
            <a:ext cx="1980000" cy="1980000"/>
          </a:xfrm>
          <a:prstGeom prst="ellipse">
            <a:avLst/>
          </a:prstGeom>
          <a:solidFill>
            <a:schemeClr val="bg2">
              <a:lumMod val="20000"/>
              <a:lumOff val="80000"/>
            </a:schemeClr>
          </a:solidFill>
        </p:spPr>
        <p:txBody>
          <a:bodyPr/>
          <a:lstStyle/>
          <a:p>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5162C81D-8409-DAE5-CDBA-45C7B1CBCDAA}"/>
              </a:ext>
            </a:extLst>
          </p:cNvPr>
          <p:cNvSpPr>
            <a:spLocks noGrp="1"/>
          </p:cNvSpPr>
          <p:nvPr>
            <p:ph type="body" sz="quarter" idx="15" hasCustomPrompt="1"/>
          </p:nvPr>
        </p:nvSpPr>
        <p:spPr>
          <a:xfrm>
            <a:off x="1000308" y="4568336"/>
            <a:ext cx="2882588" cy="264737"/>
          </a:xfrm>
          <a:prstGeom prst="rect">
            <a:avLst/>
          </a:prstGeom>
        </p:spPr>
        <p:txBody>
          <a:bodyPr>
            <a:normAutofit/>
          </a:bodyPr>
          <a:lstStyle>
            <a:lvl1pPr marL="0" indent="0" algn="ctr">
              <a:buNone/>
              <a:defRPr sz="1600">
                <a:latin typeface="+mj-lt"/>
              </a:defRPr>
            </a:lvl1pPr>
          </a:lstStyle>
          <a:p>
            <a:pPr lvl="0"/>
            <a:r>
              <a:rPr lang="nl-NL" dirty="0"/>
              <a:t>Naam Achternaam</a:t>
            </a:r>
          </a:p>
        </p:txBody>
      </p:sp>
      <p:sp>
        <p:nvSpPr>
          <p:cNvPr id="21" name="Tijdelijke aanduiding voor tekst 19">
            <a:extLst>
              <a:ext uri="{FF2B5EF4-FFF2-40B4-BE49-F238E27FC236}">
                <a16:creationId xmlns:a16="http://schemas.microsoft.com/office/drawing/2014/main" id="{47D8EF93-D2D0-BD8E-5A34-05CB8F621286}"/>
              </a:ext>
            </a:extLst>
          </p:cNvPr>
          <p:cNvSpPr>
            <a:spLocks noGrp="1"/>
          </p:cNvSpPr>
          <p:nvPr>
            <p:ph type="body" sz="quarter" idx="16" hasCustomPrompt="1"/>
          </p:nvPr>
        </p:nvSpPr>
        <p:spPr>
          <a:xfrm>
            <a:off x="1000308" y="4907518"/>
            <a:ext cx="2882588" cy="547065"/>
          </a:xfrm>
          <a:prstGeom prst="rect">
            <a:avLst/>
          </a:prstGeom>
        </p:spPr>
        <p:txBody>
          <a:bodyPr>
            <a:normAutofit/>
          </a:bodyPr>
          <a:lstStyle>
            <a:lvl1pPr marL="0" indent="0" algn="ctr">
              <a:lnSpc>
                <a:spcPts val="1100"/>
              </a:lnSpc>
              <a:buNone/>
              <a:defRPr sz="1200">
                <a:latin typeface="Lato Light" panose="020F0302020204030203" pitchFamily="34" charset="0"/>
              </a:defRPr>
            </a:lvl1pPr>
          </a:lstStyle>
          <a:p>
            <a:pPr lvl="0"/>
            <a:r>
              <a:rPr lang="nl-NL" dirty="0"/>
              <a:t>v.achternaam@mulierinstituut.nl</a:t>
            </a:r>
          </a:p>
          <a:p>
            <a:pPr lvl="0"/>
            <a:r>
              <a:rPr lang="nl-NL" dirty="0"/>
              <a:t>0612345678</a:t>
            </a:r>
          </a:p>
        </p:txBody>
      </p:sp>
      <p:sp>
        <p:nvSpPr>
          <p:cNvPr id="22" name="Tijdelijke aanduiding voor tekst 19">
            <a:extLst>
              <a:ext uri="{FF2B5EF4-FFF2-40B4-BE49-F238E27FC236}">
                <a16:creationId xmlns:a16="http://schemas.microsoft.com/office/drawing/2014/main" id="{8D9AF4BC-0B9F-391D-3CE3-B80051FD40DD}"/>
              </a:ext>
            </a:extLst>
          </p:cNvPr>
          <p:cNvSpPr>
            <a:spLocks noGrp="1"/>
          </p:cNvSpPr>
          <p:nvPr>
            <p:ph type="body" sz="quarter" idx="17" hasCustomPrompt="1"/>
          </p:nvPr>
        </p:nvSpPr>
        <p:spPr>
          <a:xfrm>
            <a:off x="4531540" y="4568336"/>
            <a:ext cx="2882588" cy="264737"/>
          </a:xfrm>
          <a:prstGeom prst="rect">
            <a:avLst/>
          </a:prstGeom>
        </p:spPr>
        <p:txBody>
          <a:bodyPr>
            <a:normAutofit/>
          </a:bodyPr>
          <a:lstStyle>
            <a:lvl1pPr marL="0" indent="0" algn="ctr">
              <a:buNone/>
              <a:defRPr sz="1600">
                <a:latin typeface="+mj-lt"/>
              </a:defRPr>
            </a:lvl1pPr>
          </a:lstStyle>
          <a:p>
            <a:pPr lvl="0"/>
            <a:r>
              <a:rPr lang="nl-NL" dirty="0"/>
              <a:t>Naam Achternaam</a:t>
            </a:r>
          </a:p>
        </p:txBody>
      </p:sp>
      <p:sp>
        <p:nvSpPr>
          <p:cNvPr id="23" name="Tijdelijke aanduiding voor tekst 19">
            <a:extLst>
              <a:ext uri="{FF2B5EF4-FFF2-40B4-BE49-F238E27FC236}">
                <a16:creationId xmlns:a16="http://schemas.microsoft.com/office/drawing/2014/main" id="{75D4B6D9-8BD7-CED2-DE70-F34618170810}"/>
              </a:ext>
            </a:extLst>
          </p:cNvPr>
          <p:cNvSpPr>
            <a:spLocks noGrp="1"/>
          </p:cNvSpPr>
          <p:nvPr>
            <p:ph type="body" sz="quarter" idx="18" hasCustomPrompt="1"/>
          </p:nvPr>
        </p:nvSpPr>
        <p:spPr>
          <a:xfrm>
            <a:off x="4531540" y="4907518"/>
            <a:ext cx="2882588" cy="547065"/>
          </a:xfrm>
          <a:prstGeom prst="rect">
            <a:avLst/>
          </a:prstGeom>
        </p:spPr>
        <p:txBody>
          <a:bodyPr>
            <a:normAutofit/>
          </a:bodyPr>
          <a:lstStyle>
            <a:lvl1pPr marL="0" indent="0" algn="ctr">
              <a:lnSpc>
                <a:spcPts val="1100"/>
              </a:lnSpc>
              <a:buNone/>
              <a:defRPr sz="1200">
                <a:latin typeface="Lato Light" panose="020F0302020204030203" pitchFamily="34" charset="0"/>
              </a:defRPr>
            </a:lvl1pPr>
          </a:lstStyle>
          <a:p>
            <a:pPr lvl="0"/>
            <a:r>
              <a:rPr lang="nl-NL" dirty="0"/>
              <a:t>v.achternaam@mulierinstituut.nl</a:t>
            </a:r>
          </a:p>
          <a:p>
            <a:pPr lvl="0"/>
            <a:r>
              <a:rPr lang="nl-NL" dirty="0"/>
              <a:t>0612345678</a:t>
            </a:r>
          </a:p>
        </p:txBody>
      </p:sp>
      <p:sp>
        <p:nvSpPr>
          <p:cNvPr id="24" name="Tijdelijke aanduiding voor tekst 19">
            <a:extLst>
              <a:ext uri="{FF2B5EF4-FFF2-40B4-BE49-F238E27FC236}">
                <a16:creationId xmlns:a16="http://schemas.microsoft.com/office/drawing/2014/main" id="{B054CFEA-8D16-A0A9-AF3D-01B5EFEE854E}"/>
              </a:ext>
            </a:extLst>
          </p:cNvPr>
          <p:cNvSpPr>
            <a:spLocks noGrp="1"/>
          </p:cNvSpPr>
          <p:nvPr>
            <p:ph type="body" sz="quarter" idx="19" hasCustomPrompt="1"/>
          </p:nvPr>
        </p:nvSpPr>
        <p:spPr>
          <a:xfrm>
            <a:off x="8063928" y="4547896"/>
            <a:ext cx="2847063" cy="261474"/>
          </a:xfrm>
          <a:prstGeom prst="rect">
            <a:avLst/>
          </a:prstGeom>
        </p:spPr>
        <p:txBody>
          <a:bodyPr>
            <a:normAutofit/>
          </a:bodyPr>
          <a:lstStyle>
            <a:lvl1pPr marL="0" indent="0" algn="ctr">
              <a:buNone/>
              <a:defRPr sz="1600">
                <a:latin typeface="+mj-lt"/>
              </a:defRPr>
            </a:lvl1pPr>
          </a:lstStyle>
          <a:p>
            <a:pPr lvl="0"/>
            <a:r>
              <a:rPr lang="nl-NL" dirty="0"/>
              <a:t>Naam Achternaam</a:t>
            </a:r>
          </a:p>
        </p:txBody>
      </p:sp>
      <p:sp>
        <p:nvSpPr>
          <p:cNvPr id="25" name="Tijdelijke aanduiding voor tekst 19">
            <a:extLst>
              <a:ext uri="{FF2B5EF4-FFF2-40B4-BE49-F238E27FC236}">
                <a16:creationId xmlns:a16="http://schemas.microsoft.com/office/drawing/2014/main" id="{B98B5976-F299-2E96-762F-6F56232E2418}"/>
              </a:ext>
            </a:extLst>
          </p:cNvPr>
          <p:cNvSpPr>
            <a:spLocks noGrp="1"/>
          </p:cNvSpPr>
          <p:nvPr>
            <p:ph type="body" sz="quarter" idx="20" hasCustomPrompt="1"/>
          </p:nvPr>
        </p:nvSpPr>
        <p:spPr>
          <a:xfrm>
            <a:off x="8063927" y="4887078"/>
            <a:ext cx="2847064" cy="540323"/>
          </a:xfrm>
          <a:prstGeom prst="rect">
            <a:avLst/>
          </a:prstGeom>
        </p:spPr>
        <p:txBody>
          <a:bodyPr>
            <a:normAutofit/>
          </a:bodyPr>
          <a:lstStyle>
            <a:lvl1pPr marL="0" indent="0" algn="ctr">
              <a:lnSpc>
                <a:spcPts val="1100"/>
              </a:lnSpc>
              <a:buNone/>
              <a:defRPr sz="1200">
                <a:latin typeface="Lato Light" panose="020F0302020204030203" pitchFamily="34" charset="0"/>
              </a:defRPr>
            </a:lvl1pPr>
          </a:lstStyle>
          <a:p>
            <a:pPr lvl="0"/>
            <a:r>
              <a:rPr lang="nl-NL" dirty="0"/>
              <a:t>v.achternaam@mulierinstituut.nl</a:t>
            </a:r>
          </a:p>
          <a:p>
            <a:pPr lvl="0"/>
            <a:r>
              <a:rPr lang="nl-NL" dirty="0"/>
              <a:t>0612345678</a:t>
            </a:r>
          </a:p>
        </p:txBody>
      </p:sp>
    </p:spTree>
    <p:extLst>
      <p:ext uri="{BB962C8B-B14F-4D97-AF65-F5344CB8AC3E}">
        <p14:creationId xmlns:p14="http://schemas.microsoft.com/office/powerpoint/2010/main" val="42292017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aal Kop + Twee kolomme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804873" y="1736725"/>
            <a:ext cx="4925368" cy="3928779"/>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6461761" y="1736725"/>
            <a:ext cx="4926963" cy="3928779"/>
          </a:xfrm>
          <a:prstGeom prst="rect">
            <a:avLst/>
          </a:prstGeom>
        </p:spPr>
        <p:txBody>
          <a:bodyPr>
            <a:noAutofit/>
          </a:bodyPr>
          <a:lstStyle>
            <a:lvl1pPr marL="285750" indent="-28575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192230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Quote groot">
    <p:bg>
      <p:bgPr>
        <a:solidFill>
          <a:schemeClr val="accent1"/>
        </a:solidFill>
        <a:effectLst/>
      </p:bgPr>
    </p:bg>
    <p:spTree>
      <p:nvGrpSpPr>
        <p:cNvPr id="1" name=""/>
        <p:cNvGrpSpPr/>
        <p:nvPr/>
      </p:nvGrpSpPr>
      <p:grpSpPr>
        <a:xfrm>
          <a:off x="0" y="0"/>
          <a:ext cx="0" cy="0"/>
          <a:chOff x="0" y="0"/>
          <a:chExt cx="0" cy="0"/>
        </a:xfrm>
      </p:grpSpPr>
      <p:grpSp>
        <p:nvGrpSpPr>
          <p:cNvPr id="7" name="Graphic 41">
            <a:extLst>
              <a:ext uri="{FF2B5EF4-FFF2-40B4-BE49-F238E27FC236}">
                <a16:creationId xmlns:a16="http://schemas.microsoft.com/office/drawing/2014/main" id="{E0C10F14-35BA-63D8-637E-54F1DDA87956}"/>
              </a:ext>
              <a:ext uri="{C183D7F6-B498-43B3-948B-1728B52AA6E4}">
                <adec:decorative xmlns:adec="http://schemas.microsoft.com/office/drawing/2017/decorative" val="1"/>
              </a:ext>
            </a:extLst>
          </p:cNvPr>
          <p:cNvGrpSpPr/>
          <p:nvPr userDrawn="1"/>
        </p:nvGrpSpPr>
        <p:grpSpPr>
          <a:xfrm>
            <a:off x="1665195" y="-292561"/>
            <a:ext cx="10695247" cy="6887716"/>
            <a:chOff x="1871923" y="-465326"/>
            <a:chExt cx="10695247" cy="6887716"/>
          </a:xfrm>
          <a:solidFill>
            <a:schemeClr val="accent1">
              <a:lumMod val="75000"/>
            </a:schemeClr>
          </a:solidFill>
        </p:grpSpPr>
        <p:sp>
          <p:nvSpPr>
            <p:cNvPr id="8" name="Vrije vorm: vorm 7">
              <a:extLst>
                <a:ext uri="{FF2B5EF4-FFF2-40B4-BE49-F238E27FC236}">
                  <a16:creationId xmlns:a16="http://schemas.microsoft.com/office/drawing/2014/main" id="{D34644E8-F991-90FE-F730-4CAEEC8B2EDC}"/>
                </a:ext>
              </a:extLst>
            </p:cNvPr>
            <p:cNvSpPr/>
            <p:nvPr/>
          </p:nvSpPr>
          <p:spPr>
            <a:xfrm>
              <a:off x="2533124" y="2870472"/>
              <a:ext cx="21546" cy="28162"/>
            </a:xfrm>
            <a:custGeom>
              <a:avLst/>
              <a:gdLst>
                <a:gd name="connsiteX0" fmla="*/ 9345 w 21546"/>
                <a:gd name="connsiteY0" fmla="*/ 11315 h 28162"/>
                <a:gd name="connsiteX1" fmla="*/ 6578 w 21546"/>
                <a:gd name="connsiteY1" fmla="*/ 11939 h 28162"/>
                <a:gd name="connsiteX2" fmla="*/ 6578 w 21546"/>
                <a:gd name="connsiteY2" fmla="*/ 11939 h 28162"/>
                <a:gd name="connsiteX3" fmla="*/ 9345 w 21546"/>
                <a:gd name="connsiteY3" fmla="*/ 11315 h 28162"/>
              </a:gdLst>
              <a:ahLst/>
              <a:cxnLst>
                <a:cxn ang="0">
                  <a:pos x="connsiteX0" y="connsiteY0"/>
                </a:cxn>
                <a:cxn ang="0">
                  <a:pos x="connsiteX1" y="connsiteY1"/>
                </a:cxn>
                <a:cxn ang="0">
                  <a:pos x="connsiteX2" y="connsiteY2"/>
                </a:cxn>
                <a:cxn ang="0">
                  <a:pos x="connsiteX3" y="connsiteY3"/>
                </a:cxn>
              </a:cxnLst>
              <a:rect l="l" t="t" r="r" b="b"/>
              <a:pathLst>
                <a:path w="21546" h="28162">
                  <a:moveTo>
                    <a:pt x="9345" y="11315"/>
                  </a:moveTo>
                  <a:cubicBezTo>
                    <a:pt x="-2080" y="33539"/>
                    <a:pt x="-3061" y="33806"/>
                    <a:pt x="6578" y="11939"/>
                  </a:cubicBezTo>
                  <a:lnTo>
                    <a:pt x="6578" y="11939"/>
                  </a:lnTo>
                  <a:cubicBezTo>
                    <a:pt x="19520" y="1051"/>
                    <a:pt x="31212" y="-8053"/>
                    <a:pt x="9345" y="11315"/>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9" name="Vrije vorm: vorm 8">
              <a:extLst>
                <a:ext uri="{FF2B5EF4-FFF2-40B4-BE49-F238E27FC236}">
                  <a16:creationId xmlns:a16="http://schemas.microsoft.com/office/drawing/2014/main" id="{0AA31A59-7419-E50E-FFED-BD5D0A7E22A0}"/>
                </a:ext>
              </a:extLst>
            </p:cNvPr>
            <p:cNvSpPr/>
            <p:nvPr/>
          </p:nvSpPr>
          <p:spPr>
            <a:xfrm>
              <a:off x="4062847" y="1925054"/>
              <a:ext cx="30092" cy="8137"/>
            </a:xfrm>
            <a:custGeom>
              <a:avLst/>
              <a:gdLst>
                <a:gd name="connsiteX0" fmla="*/ 16028 w 30092"/>
                <a:gd name="connsiteY0" fmla="*/ 4489 h 8137"/>
                <a:gd name="connsiteX1" fmla="*/ 4693 w 30092"/>
                <a:gd name="connsiteY1" fmla="*/ 5293 h 8137"/>
                <a:gd name="connsiteX2" fmla="*/ 4693 w 30092"/>
                <a:gd name="connsiteY2" fmla="*/ 5293 h 8137"/>
                <a:gd name="connsiteX3" fmla="*/ 16028 w 30092"/>
                <a:gd name="connsiteY3" fmla="*/ 4489 h 8137"/>
              </a:gdLst>
              <a:ahLst/>
              <a:cxnLst>
                <a:cxn ang="0">
                  <a:pos x="connsiteX0" y="connsiteY0"/>
                </a:cxn>
                <a:cxn ang="0">
                  <a:pos x="connsiteX1" y="connsiteY1"/>
                </a:cxn>
                <a:cxn ang="0">
                  <a:pos x="connsiteX2" y="connsiteY2"/>
                </a:cxn>
                <a:cxn ang="0">
                  <a:pos x="connsiteX3" y="connsiteY3"/>
                </a:cxn>
              </a:cxnLst>
              <a:rect l="l" t="t" r="r" b="b"/>
              <a:pathLst>
                <a:path w="30092" h="8137">
                  <a:moveTo>
                    <a:pt x="16028" y="4489"/>
                  </a:moveTo>
                  <a:cubicBezTo>
                    <a:pt x="-2715" y="9666"/>
                    <a:pt x="-2893" y="8774"/>
                    <a:pt x="4693" y="5293"/>
                  </a:cubicBezTo>
                  <a:lnTo>
                    <a:pt x="4693" y="5293"/>
                  </a:lnTo>
                  <a:cubicBezTo>
                    <a:pt x="27007" y="27"/>
                    <a:pt x="42804" y="-3008"/>
                    <a:pt x="16028" y="4489"/>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2" name="Vrije vorm: vorm 11">
              <a:extLst>
                <a:ext uri="{FF2B5EF4-FFF2-40B4-BE49-F238E27FC236}">
                  <a16:creationId xmlns:a16="http://schemas.microsoft.com/office/drawing/2014/main" id="{A99982CC-1310-D277-8EDE-9972C6966DFF}"/>
                </a:ext>
              </a:extLst>
            </p:cNvPr>
            <p:cNvSpPr/>
            <p:nvPr/>
          </p:nvSpPr>
          <p:spPr>
            <a:xfrm>
              <a:off x="4695696" y="1723403"/>
              <a:ext cx="18715" cy="7259"/>
            </a:xfrm>
            <a:custGeom>
              <a:avLst/>
              <a:gdLst>
                <a:gd name="connsiteX0" fmla="*/ 5364 w 18715"/>
                <a:gd name="connsiteY0" fmla="*/ 858 h 7259"/>
                <a:gd name="connsiteX1" fmla="*/ 7684 w 18715"/>
                <a:gd name="connsiteY1" fmla="*/ 858 h 7259"/>
                <a:gd name="connsiteX2" fmla="*/ 5364 w 18715"/>
                <a:gd name="connsiteY2" fmla="*/ 858 h 7259"/>
              </a:gdLst>
              <a:ahLst/>
              <a:cxnLst>
                <a:cxn ang="0">
                  <a:pos x="connsiteX0" y="connsiteY0"/>
                </a:cxn>
                <a:cxn ang="0">
                  <a:pos x="connsiteX1" y="connsiteY1"/>
                </a:cxn>
                <a:cxn ang="0">
                  <a:pos x="connsiteX2" y="connsiteY2"/>
                </a:cxn>
              </a:cxnLst>
              <a:rect l="l" t="t" r="r" b="b"/>
              <a:pathLst>
                <a:path w="18715" h="7259">
                  <a:moveTo>
                    <a:pt x="5364" y="858"/>
                  </a:moveTo>
                  <a:lnTo>
                    <a:pt x="7684" y="858"/>
                  </a:lnTo>
                  <a:cubicBezTo>
                    <a:pt x="42226" y="-4497"/>
                    <a:pt x="-17485" y="17638"/>
                    <a:pt x="5364" y="858"/>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3" name="Vrije vorm: vorm 12">
              <a:extLst>
                <a:ext uri="{FF2B5EF4-FFF2-40B4-BE49-F238E27FC236}">
                  <a16:creationId xmlns:a16="http://schemas.microsoft.com/office/drawing/2014/main" id="{8FD9A103-9854-A314-747F-E2A06991A0C5}"/>
                </a:ext>
              </a:extLst>
            </p:cNvPr>
            <p:cNvSpPr/>
            <p:nvPr/>
          </p:nvSpPr>
          <p:spPr>
            <a:xfrm>
              <a:off x="4836773" y="2006615"/>
              <a:ext cx="19238" cy="6510"/>
            </a:xfrm>
            <a:custGeom>
              <a:avLst/>
              <a:gdLst>
                <a:gd name="connsiteX0" fmla="*/ 11020 w 19238"/>
                <a:gd name="connsiteY0" fmla="*/ 4506 h 6510"/>
                <a:gd name="connsiteX1" fmla="*/ 9145 w 19238"/>
                <a:gd name="connsiteY1" fmla="*/ 2810 h 6510"/>
                <a:gd name="connsiteX2" fmla="*/ 11020 w 19238"/>
                <a:gd name="connsiteY2" fmla="*/ 4506 h 6510"/>
              </a:gdLst>
              <a:ahLst/>
              <a:cxnLst>
                <a:cxn ang="0">
                  <a:pos x="connsiteX0" y="connsiteY0"/>
                </a:cxn>
                <a:cxn ang="0">
                  <a:pos x="connsiteX1" y="connsiteY1"/>
                </a:cxn>
                <a:cxn ang="0">
                  <a:pos x="connsiteX2" y="connsiteY2"/>
                </a:cxn>
              </a:cxnLst>
              <a:rect l="l" t="t" r="r" b="b"/>
              <a:pathLst>
                <a:path w="19238" h="6510">
                  <a:moveTo>
                    <a:pt x="11020" y="4506"/>
                  </a:moveTo>
                  <a:cubicBezTo>
                    <a:pt x="-137" y="7005"/>
                    <a:pt x="-6028" y="7897"/>
                    <a:pt x="9145" y="2810"/>
                  </a:cubicBezTo>
                  <a:cubicBezTo>
                    <a:pt x="24318" y="-2277"/>
                    <a:pt x="20213" y="311"/>
                    <a:pt x="11020" y="4506"/>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4" name="Vrije vorm: vorm 13">
              <a:extLst>
                <a:ext uri="{FF2B5EF4-FFF2-40B4-BE49-F238E27FC236}">
                  <a16:creationId xmlns:a16="http://schemas.microsoft.com/office/drawing/2014/main" id="{59F339A2-690D-9E75-C60B-693CB62DB497}"/>
                </a:ext>
              </a:extLst>
            </p:cNvPr>
            <p:cNvSpPr/>
            <p:nvPr/>
          </p:nvSpPr>
          <p:spPr>
            <a:xfrm>
              <a:off x="1871923" y="-465326"/>
              <a:ext cx="10695247" cy="6887716"/>
            </a:xfrm>
            <a:custGeom>
              <a:avLst/>
              <a:gdLst>
                <a:gd name="connsiteX0" fmla="*/ 10579893 w 10695247"/>
                <a:gd name="connsiteY0" fmla="*/ 6575942 h 6887716"/>
                <a:gd name="connsiteX1" fmla="*/ 7586248 w 10695247"/>
                <a:gd name="connsiteY1" fmla="*/ 6150472 h 6887716"/>
                <a:gd name="connsiteX2" fmla="*/ 7229235 w 10695247"/>
                <a:gd name="connsiteY2" fmla="*/ 6073357 h 6887716"/>
                <a:gd name="connsiteX3" fmla="*/ 6927470 w 10695247"/>
                <a:gd name="connsiteY3" fmla="*/ 5970447 h 6887716"/>
                <a:gd name="connsiteX4" fmla="*/ 6653908 w 10695247"/>
                <a:gd name="connsiteY4" fmla="*/ 5794708 h 6887716"/>
                <a:gd name="connsiteX5" fmla="*/ 6622134 w 10695247"/>
                <a:gd name="connsiteY5" fmla="*/ 5761863 h 6887716"/>
                <a:gd name="connsiteX6" fmla="*/ 6604908 w 10695247"/>
                <a:gd name="connsiteY6" fmla="*/ 5740799 h 6887716"/>
                <a:gd name="connsiteX7" fmla="*/ 6604908 w 10695247"/>
                <a:gd name="connsiteY7" fmla="*/ 5740799 h 6887716"/>
                <a:gd name="connsiteX8" fmla="*/ 6580542 w 10695247"/>
                <a:gd name="connsiteY8" fmla="*/ 5698582 h 6887716"/>
                <a:gd name="connsiteX9" fmla="*/ 6571617 w 10695247"/>
                <a:gd name="connsiteY9" fmla="*/ 5675912 h 6887716"/>
                <a:gd name="connsiteX10" fmla="*/ 6560371 w 10695247"/>
                <a:gd name="connsiteY10" fmla="*/ 5636640 h 6887716"/>
                <a:gd name="connsiteX11" fmla="*/ 6553677 w 10695247"/>
                <a:gd name="connsiteY11" fmla="*/ 5604598 h 6887716"/>
                <a:gd name="connsiteX12" fmla="*/ 6551624 w 10695247"/>
                <a:gd name="connsiteY12" fmla="*/ 5594245 h 6887716"/>
                <a:gd name="connsiteX13" fmla="*/ 6551624 w 10695247"/>
                <a:gd name="connsiteY13" fmla="*/ 5594245 h 6887716"/>
                <a:gd name="connsiteX14" fmla="*/ 6551624 w 10695247"/>
                <a:gd name="connsiteY14" fmla="*/ 5581928 h 6887716"/>
                <a:gd name="connsiteX15" fmla="*/ 6589378 w 10695247"/>
                <a:gd name="connsiteY15" fmla="*/ 4864867 h 6887716"/>
                <a:gd name="connsiteX16" fmla="*/ 6425866 w 10695247"/>
                <a:gd name="connsiteY16" fmla="*/ 4544448 h 6887716"/>
                <a:gd name="connsiteX17" fmla="*/ 6099735 w 10695247"/>
                <a:gd name="connsiteY17" fmla="*/ 4388344 h 6887716"/>
                <a:gd name="connsiteX18" fmla="*/ 5277890 w 10695247"/>
                <a:gd name="connsiteY18" fmla="*/ 4452249 h 6887716"/>
                <a:gd name="connsiteX19" fmla="*/ 5039673 w 10695247"/>
                <a:gd name="connsiteY19" fmla="*/ 4543020 h 6887716"/>
                <a:gd name="connsiteX20" fmla="*/ 5146777 w 10695247"/>
                <a:gd name="connsiteY20" fmla="*/ 3439670 h 6887716"/>
                <a:gd name="connsiteX21" fmla="*/ 5011201 w 10695247"/>
                <a:gd name="connsiteY21" fmla="*/ 3073732 h 6887716"/>
                <a:gd name="connsiteX22" fmla="*/ 4906329 w 10695247"/>
                <a:gd name="connsiteY22" fmla="*/ 2930302 h 6887716"/>
                <a:gd name="connsiteX23" fmla="*/ 4789407 w 10695247"/>
                <a:gd name="connsiteY23" fmla="*/ 2788924 h 6887716"/>
                <a:gd name="connsiteX24" fmla="*/ 4221756 w 10695247"/>
                <a:gd name="connsiteY24" fmla="*/ 2430126 h 6887716"/>
                <a:gd name="connsiteX25" fmla="*/ 3556729 w 10695247"/>
                <a:gd name="connsiteY25" fmla="*/ 2293033 h 6887716"/>
                <a:gd name="connsiteX26" fmla="*/ 2847255 w 10695247"/>
                <a:gd name="connsiteY26" fmla="*/ 2281430 h 6887716"/>
                <a:gd name="connsiteX27" fmla="*/ 2872335 w 10695247"/>
                <a:gd name="connsiteY27" fmla="*/ 2119792 h 6887716"/>
                <a:gd name="connsiteX28" fmla="*/ 2890186 w 10695247"/>
                <a:gd name="connsiteY28" fmla="*/ 500738 h 6887716"/>
                <a:gd name="connsiteX29" fmla="*/ 2797987 w 10695247"/>
                <a:gd name="connsiteY29" fmla="*/ 118912 h 6887716"/>
                <a:gd name="connsiteX30" fmla="*/ 2600291 w 10695247"/>
                <a:gd name="connsiteY30" fmla="*/ 6721 h 6887716"/>
                <a:gd name="connsiteX31" fmla="*/ 2488100 w 10695247"/>
                <a:gd name="connsiteY31" fmla="*/ 204506 h 6887716"/>
                <a:gd name="connsiteX32" fmla="*/ 2604665 w 10695247"/>
                <a:gd name="connsiteY32" fmla="*/ 1678346 h 6887716"/>
                <a:gd name="connsiteX33" fmla="*/ 2516126 w 10695247"/>
                <a:gd name="connsiteY33" fmla="*/ 2314722 h 6887716"/>
                <a:gd name="connsiteX34" fmla="*/ 1269257 w 10695247"/>
                <a:gd name="connsiteY34" fmla="*/ 2657722 h 6887716"/>
                <a:gd name="connsiteX35" fmla="*/ 887431 w 10695247"/>
                <a:gd name="connsiteY35" fmla="*/ 2836229 h 6887716"/>
                <a:gd name="connsiteX36" fmla="*/ 733112 w 10695247"/>
                <a:gd name="connsiteY36" fmla="*/ 2921019 h 6887716"/>
                <a:gd name="connsiteX37" fmla="*/ 674205 w 10695247"/>
                <a:gd name="connsiteY37" fmla="*/ 2959488 h 6887716"/>
                <a:gd name="connsiteX38" fmla="*/ 661977 w 10695247"/>
                <a:gd name="connsiteY38" fmla="*/ 2970555 h 6887716"/>
                <a:gd name="connsiteX39" fmla="*/ 661977 w 10695247"/>
                <a:gd name="connsiteY39" fmla="*/ 2970555 h 6887716"/>
                <a:gd name="connsiteX40" fmla="*/ 577633 w 10695247"/>
                <a:gd name="connsiteY40" fmla="*/ 3029373 h 6887716"/>
                <a:gd name="connsiteX41" fmla="*/ 561032 w 10695247"/>
                <a:gd name="connsiteY41" fmla="*/ 3038298 h 6887716"/>
                <a:gd name="connsiteX42" fmla="*/ 509890 w 10695247"/>
                <a:gd name="connsiteY42" fmla="*/ 3076320 h 6887716"/>
                <a:gd name="connsiteX43" fmla="*/ 447412 w 10695247"/>
                <a:gd name="connsiteY43" fmla="*/ 3126659 h 6887716"/>
                <a:gd name="connsiteX44" fmla="*/ 327813 w 10695247"/>
                <a:gd name="connsiteY44" fmla="*/ 3241796 h 6887716"/>
                <a:gd name="connsiteX45" fmla="*/ 128332 w 10695247"/>
                <a:gd name="connsiteY45" fmla="*/ 3518481 h 6887716"/>
                <a:gd name="connsiteX46" fmla="*/ 14355 w 10695247"/>
                <a:gd name="connsiteY46" fmla="*/ 4206713 h 6887716"/>
                <a:gd name="connsiteX47" fmla="*/ 365746 w 10695247"/>
                <a:gd name="connsiteY47" fmla="*/ 4759637 h 6887716"/>
                <a:gd name="connsiteX48" fmla="*/ 1636712 w 10695247"/>
                <a:gd name="connsiteY48" fmla="*/ 4659941 h 6887716"/>
                <a:gd name="connsiteX49" fmla="*/ 2487029 w 10695247"/>
                <a:gd name="connsiteY49" fmla="*/ 3512590 h 6887716"/>
                <a:gd name="connsiteX50" fmla="*/ 2782636 w 10695247"/>
                <a:gd name="connsiteY50" fmla="*/ 2607116 h 6887716"/>
                <a:gd name="connsiteX51" fmla="*/ 2818337 w 10695247"/>
                <a:gd name="connsiteY51" fmla="*/ 2604349 h 6887716"/>
                <a:gd name="connsiteX52" fmla="*/ 3176243 w 10695247"/>
                <a:gd name="connsiteY52" fmla="*/ 2593281 h 6887716"/>
                <a:gd name="connsiteX53" fmla="*/ 3537451 w 10695247"/>
                <a:gd name="connsiteY53" fmla="*/ 2612203 h 6887716"/>
                <a:gd name="connsiteX54" fmla="*/ 3632952 w 10695247"/>
                <a:gd name="connsiteY54" fmla="*/ 2622289 h 6887716"/>
                <a:gd name="connsiteX55" fmla="*/ 3679631 w 10695247"/>
                <a:gd name="connsiteY55" fmla="*/ 2628001 h 6887716"/>
                <a:gd name="connsiteX56" fmla="*/ 3679631 w 10695247"/>
                <a:gd name="connsiteY56" fmla="*/ 2628001 h 6887716"/>
                <a:gd name="connsiteX57" fmla="*/ 3680792 w 10695247"/>
                <a:gd name="connsiteY57" fmla="*/ 2628001 h 6887716"/>
                <a:gd name="connsiteX58" fmla="*/ 3682131 w 10695247"/>
                <a:gd name="connsiteY58" fmla="*/ 2628001 h 6887716"/>
                <a:gd name="connsiteX59" fmla="*/ 3682755 w 10695247"/>
                <a:gd name="connsiteY59" fmla="*/ 2628001 h 6887716"/>
                <a:gd name="connsiteX60" fmla="*/ 3826364 w 10695247"/>
                <a:gd name="connsiteY60" fmla="*/ 2652367 h 6887716"/>
                <a:gd name="connsiteX61" fmla="*/ 4114830 w 10695247"/>
                <a:gd name="connsiteY61" fmla="*/ 2731356 h 6887716"/>
                <a:gd name="connsiteX62" fmla="*/ 4168382 w 10695247"/>
                <a:gd name="connsiteY62" fmla="*/ 2751795 h 6887716"/>
                <a:gd name="connsiteX63" fmla="*/ 4169275 w 10695247"/>
                <a:gd name="connsiteY63" fmla="*/ 2751795 h 6887716"/>
                <a:gd name="connsiteX64" fmla="*/ 4170078 w 10695247"/>
                <a:gd name="connsiteY64" fmla="*/ 2751795 h 6887716"/>
                <a:gd name="connsiteX65" fmla="*/ 4170078 w 10695247"/>
                <a:gd name="connsiteY65" fmla="*/ 2751795 h 6887716"/>
                <a:gd name="connsiteX66" fmla="*/ 4189625 w 10695247"/>
                <a:gd name="connsiteY66" fmla="*/ 2760006 h 6887716"/>
                <a:gd name="connsiteX67" fmla="*/ 4224166 w 10695247"/>
                <a:gd name="connsiteY67" fmla="*/ 2775894 h 6887716"/>
                <a:gd name="connsiteX68" fmla="*/ 4357242 w 10695247"/>
                <a:gd name="connsiteY68" fmla="*/ 2848367 h 6887716"/>
                <a:gd name="connsiteX69" fmla="*/ 4408027 w 10695247"/>
                <a:gd name="connsiteY69" fmla="*/ 2881569 h 6887716"/>
                <a:gd name="connsiteX70" fmla="*/ 4445157 w 10695247"/>
                <a:gd name="connsiteY70" fmla="*/ 2908345 h 6887716"/>
                <a:gd name="connsiteX71" fmla="*/ 4448906 w 10695247"/>
                <a:gd name="connsiteY71" fmla="*/ 2911112 h 6887716"/>
                <a:gd name="connsiteX72" fmla="*/ 4448906 w 10695247"/>
                <a:gd name="connsiteY72" fmla="*/ 2911112 h 6887716"/>
                <a:gd name="connsiteX73" fmla="*/ 4450869 w 10695247"/>
                <a:gd name="connsiteY73" fmla="*/ 2912630 h 6887716"/>
                <a:gd name="connsiteX74" fmla="*/ 4450869 w 10695247"/>
                <a:gd name="connsiteY74" fmla="*/ 2912630 h 6887716"/>
                <a:gd name="connsiteX75" fmla="*/ 4450869 w 10695247"/>
                <a:gd name="connsiteY75" fmla="*/ 2912630 h 6887716"/>
                <a:gd name="connsiteX76" fmla="*/ 4451494 w 10695247"/>
                <a:gd name="connsiteY76" fmla="*/ 2913076 h 6887716"/>
                <a:gd name="connsiteX77" fmla="*/ 4452297 w 10695247"/>
                <a:gd name="connsiteY77" fmla="*/ 2913790 h 6887716"/>
                <a:gd name="connsiteX78" fmla="*/ 4453458 w 10695247"/>
                <a:gd name="connsiteY78" fmla="*/ 2914682 h 6887716"/>
                <a:gd name="connsiteX79" fmla="*/ 4453458 w 10695247"/>
                <a:gd name="connsiteY79" fmla="*/ 2914682 h 6887716"/>
                <a:gd name="connsiteX80" fmla="*/ 4454975 w 10695247"/>
                <a:gd name="connsiteY80" fmla="*/ 2916021 h 6887716"/>
                <a:gd name="connsiteX81" fmla="*/ 4561454 w 10695247"/>
                <a:gd name="connsiteY81" fmla="*/ 3014200 h 6887716"/>
                <a:gd name="connsiteX82" fmla="*/ 4608580 w 10695247"/>
                <a:gd name="connsiteY82" fmla="*/ 3066770 h 6887716"/>
                <a:gd name="connsiteX83" fmla="*/ 4627948 w 10695247"/>
                <a:gd name="connsiteY83" fmla="*/ 3090154 h 6887716"/>
                <a:gd name="connsiteX84" fmla="*/ 4627948 w 10695247"/>
                <a:gd name="connsiteY84" fmla="*/ 3090154 h 6887716"/>
                <a:gd name="connsiteX85" fmla="*/ 4627948 w 10695247"/>
                <a:gd name="connsiteY85" fmla="*/ 3090154 h 6887716"/>
                <a:gd name="connsiteX86" fmla="*/ 4636873 w 10695247"/>
                <a:gd name="connsiteY86" fmla="*/ 3103007 h 6887716"/>
                <a:gd name="connsiteX87" fmla="*/ 4741478 w 10695247"/>
                <a:gd name="connsiteY87" fmla="*/ 3249293 h 6887716"/>
                <a:gd name="connsiteX88" fmla="*/ 4839656 w 10695247"/>
                <a:gd name="connsiteY88" fmla="*/ 3548292 h 6887716"/>
                <a:gd name="connsiteX89" fmla="*/ 4840638 w 10695247"/>
                <a:gd name="connsiteY89" fmla="*/ 3554182 h 6887716"/>
                <a:gd name="connsiteX90" fmla="*/ 4840638 w 10695247"/>
                <a:gd name="connsiteY90" fmla="*/ 3554986 h 6887716"/>
                <a:gd name="connsiteX91" fmla="*/ 4841531 w 10695247"/>
                <a:gd name="connsiteY91" fmla="*/ 3565160 h 6887716"/>
                <a:gd name="connsiteX92" fmla="*/ 4844744 w 10695247"/>
                <a:gd name="connsiteY92" fmla="*/ 3599434 h 6887716"/>
                <a:gd name="connsiteX93" fmla="*/ 4850545 w 10695247"/>
                <a:gd name="connsiteY93" fmla="*/ 3690115 h 6887716"/>
                <a:gd name="connsiteX94" fmla="*/ 4850545 w 10695247"/>
                <a:gd name="connsiteY94" fmla="*/ 3873441 h 6887716"/>
                <a:gd name="connsiteX95" fmla="*/ 4798421 w 10695247"/>
                <a:gd name="connsiteY95" fmla="*/ 4217156 h 6887716"/>
                <a:gd name="connsiteX96" fmla="*/ 4695066 w 10695247"/>
                <a:gd name="connsiteY96" fmla="*/ 4565244 h 6887716"/>
                <a:gd name="connsiteX97" fmla="*/ 4571986 w 10695247"/>
                <a:gd name="connsiteY97" fmla="*/ 4896284 h 6887716"/>
                <a:gd name="connsiteX98" fmla="*/ 4571986 w 10695247"/>
                <a:gd name="connsiteY98" fmla="*/ 4896284 h 6887716"/>
                <a:gd name="connsiteX99" fmla="*/ 4568327 w 10695247"/>
                <a:gd name="connsiteY99" fmla="*/ 4905745 h 6887716"/>
                <a:gd name="connsiteX100" fmla="*/ 4566006 w 10695247"/>
                <a:gd name="connsiteY100" fmla="*/ 4912171 h 6887716"/>
                <a:gd name="connsiteX101" fmla="*/ 4564043 w 10695247"/>
                <a:gd name="connsiteY101" fmla="*/ 4918508 h 6887716"/>
                <a:gd name="connsiteX102" fmla="*/ 4564043 w 10695247"/>
                <a:gd name="connsiteY102" fmla="*/ 4918508 h 6887716"/>
                <a:gd name="connsiteX103" fmla="*/ 4561008 w 10695247"/>
                <a:gd name="connsiteY103" fmla="*/ 4931004 h 6887716"/>
                <a:gd name="connsiteX104" fmla="*/ 4561008 w 10695247"/>
                <a:gd name="connsiteY104" fmla="*/ 4931004 h 6887716"/>
                <a:gd name="connsiteX105" fmla="*/ 4560026 w 10695247"/>
                <a:gd name="connsiteY105" fmla="*/ 4936984 h 6887716"/>
                <a:gd name="connsiteX106" fmla="*/ 4560026 w 10695247"/>
                <a:gd name="connsiteY106" fmla="*/ 4936984 h 6887716"/>
                <a:gd name="connsiteX107" fmla="*/ 4559223 w 10695247"/>
                <a:gd name="connsiteY107" fmla="*/ 4942874 h 6887716"/>
                <a:gd name="connsiteX108" fmla="*/ 4559223 w 10695247"/>
                <a:gd name="connsiteY108" fmla="*/ 4942874 h 6887716"/>
                <a:gd name="connsiteX109" fmla="*/ 4559223 w 10695247"/>
                <a:gd name="connsiteY109" fmla="*/ 4948587 h 6887716"/>
                <a:gd name="connsiteX110" fmla="*/ 4559223 w 10695247"/>
                <a:gd name="connsiteY110" fmla="*/ 4948587 h 6887716"/>
                <a:gd name="connsiteX111" fmla="*/ 4559223 w 10695247"/>
                <a:gd name="connsiteY111" fmla="*/ 4954656 h 6887716"/>
                <a:gd name="connsiteX112" fmla="*/ 4560204 w 10695247"/>
                <a:gd name="connsiteY112" fmla="*/ 4970186 h 6887716"/>
                <a:gd name="connsiteX113" fmla="*/ 4561454 w 10695247"/>
                <a:gd name="connsiteY113" fmla="*/ 4977951 h 6887716"/>
                <a:gd name="connsiteX114" fmla="*/ 4625984 w 10695247"/>
                <a:gd name="connsiteY114" fmla="*/ 5071935 h 6887716"/>
                <a:gd name="connsiteX115" fmla="*/ 4626430 w 10695247"/>
                <a:gd name="connsiteY115" fmla="*/ 5071935 h 6887716"/>
                <a:gd name="connsiteX116" fmla="*/ 4639997 w 10695247"/>
                <a:gd name="connsiteY116" fmla="*/ 5080860 h 6887716"/>
                <a:gd name="connsiteX117" fmla="*/ 4645084 w 10695247"/>
                <a:gd name="connsiteY117" fmla="*/ 5083627 h 6887716"/>
                <a:gd name="connsiteX118" fmla="*/ 4646423 w 10695247"/>
                <a:gd name="connsiteY118" fmla="*/ 5084341 h 6887716"/>
                <a:gd name="connsiteX119" fmla="*/ 4647048 w 10695247"/>
                <a:gd name="connsiteY119" fmla="*/ 5084341 h 6887716"/>
                <a:gd name="connsiteX120" fmla="*/ 4837336 w 10695247"/>
                <a:gd name="connsiteY120" fmla="*/ 5060599 h 6887716"/>
                <a:gd name="connsiteX121" fmla="*/ 5072965 w 10695247"/>
                <a:gd name="connsiteY121" fmla="*/ 4880397 h 6887716"/>
                <a:gd name="connsiteX122" fmla="*/ 5203363 w 10695247"/>
                <a:gd name="connsiteY122" fmla="*/ 4815956 h 6887716"/>
                <a:gd name="connsiteX123" fmla="*/ 5210415 w 10695247"/>
                <a:gd name="connsiteY123" fmla="*/ 4812743 h 6887716"/>
                <a:gd name="connsiteX124" fmla="*/ 5201489 w 10695247"/>
                <a:gd name="connsiteY124" fmla="*/ 4816045 h 6887716"/>
                <a:gd name="connsiteX125" fmla="*/ 5211129 w 10695247"/>
                <a:gd name="connsiteY125" fmla="*/ 4812297 h 6887716"/>
                <a:gd name="connsiteX126" fmla="*/ 5211129 w 10695247"/>
                <a:gd name="connsiteY126" fmla="*/ 4812297 h 6887716"/>
                <a:gd name="connsiteX127" fmla="*/ 5220054 w 10695247"/>
                <a:gd name="connsiteY127" fmla="*/ 4809084 h 6887716"/>
                <a:gd name="connsiteX128" fmla="*/ 5251650 w 10695247"/>
                <a:gd name="connsiteY128" fmla="*/ 4796678 h 6887716"/>
                <a:gd name="connsiteX129" fmla="*/ 5330907 w 10695247"/>
                <a:gd name="connsiteY129" fmla="*/ 4768384 h 6887716"/>
                <a:gd name="connsiteX130" fmla="*/ 5662840 w 10695247"/>
                <a:gd name="connsiteY130" fmla="*/ 4686896 h 6887716"/>
                <a:gd name="connsiteX131" fmla="*/ 5798148 w 10695247"/>
                <a:gd name="connsiteY131" fmla="*/ 4677078 h 6887716"/>
                <a:gd name="connsiteX132" fmla="*/ 5891685 w 10695247"/>
                <a:gd name="connsiteY132" fmla="*/ 4678417 h 6887716"/>
                <a:gd name="connsiteX133" fmla="*/ 5928993 w 10695247"/>
                <a:gd name="connsiteY133" fmla="*/ 4681005 h 6887716"/>
                <a:gd name="connsiteX134" fmla="*/ 5963802 w 10695247"/>
                <a:gd name="connsiteY134" fmla="*/ 4684843 h 6887716"/>
                <a:gd name="connsiteX135" fmla="*/ 5963802 w 10695247"/>
                <a:gd name="connsiteY135" fmla="*/ 4684843 h 6887716"/>
                <a:gd name="connsiteX136" fmla="*/ 6112230 w 10695247"/>
                <a:gd name="connsiteY136" fmla="*/ 4721794 h 6887716"/>
                <a:gd name="connsiteX137" fmla="*/ 6128117 w 10695247"/>
                <a:gd name="connsiteY137" fmla="*/ 4727952 h 6887716"/>
                <a:gd name="connsiteX138" fmla="*/ 6128117 w 10695247"/>
                <a:gd name="connsiteY138" fmla="*/ 4727952 h 6887716"/>
                <a:gd name="connsiteX139" fmla="*/ 6152216 w 10695247"/>
                <a:gd name="connsiteY139" fmla="*/ 4740091 h 6887716"/>
                <a:gd name="connsiteX140" fmla="*/ 6188988 w 10695247"/>
                <a:gd name="connsiteY140" fmla="*/ 4761958 h 6887716"/>
                <a:gd name="connsiteX141" fmla="*/ 6194789 w 10695247"/>
                <a:gd name="connsiteY141" fmla="*/ 4765260 h 6887716"/>
                <a:gd name="connsiteX142" fmla="*/ 6203715 w 10695247"/>
                <a:gd name="connsiteY142" fmla="*/ 4772936 h 6887716"/>
                <a:gd name="connsiteX143" fmla="*/ 6232097 w 10695247"/>
                <a:gd name="connsiteY143" fmla="*/ 4801854 h 6887716"/>
                <a:gd name="connsiteX144" fmla="*/ 6235667 w 10695247"/>
                <a:gd name="connsiteY144" fmla="*/ 4805692 h 6887716"/>
                <a:gd name="connsiteX145" fmla="*/ 6235667 w 10695247"/>
                <a:gd name="connsiteY145" fmla="*/ 4805692 h 6887716"/>
                <a:gd name="connsiteX146" fmla="*/ 6239773 w 10695247"/>
                <a:gd name="connsiteY146" fmla="*/ 4814171 h 6887716"/>
                <a:gd name="connsiteX147" fmla="*/ 6251197 w 10695247"/>
                <a:gd name="connsiteY147" fmla="*/ 4834699 h 6887716"/>
                <a:gd name="connsiteX148" fmla="*/ 6251197 w 10695247"/>
                <a:gd name="connsiteY148" fmla="*/ 4834699 h 6887716"/>
                <a:gd name="connsiteX149" fmla="*/ 6251197 w 10695247"/>
                <a:gd name="connsiteY149" fmla="*/ 4834699 h 6887716"/>
                <a:gd name="connsiteX150" fmla="*/ 6256552 w 10695247"/>
                <a:gd name="connsiteY150" fmla="*/ 4847106 h 6887716"/>
                <a:gd name="connsiteX151" fmla="*/ 6267441 w 10695247"/>
                <a:gd name="connsiteY151" fmla="*/ 4885306 h 6887716"/>
                <a:gd name="connsiteX152" fmla="*/ 6270744 w 10695247"/>
                <a:gd name="connsiteY152" fmla="*/ 4899765 h 6887716"/>
                <a:gd name="connsiteX153" fmla="*/ 6271993 w 10695247"/>
                <a:gd name="connsiteY153" fmla="*/ 4903335 h 6887716"/>
                <a:gd name="connsiteX154" fmla="*/ 6272708 w 10695247"/>
                <a:gd name="connsiteY154" fmla="*/ 4907887 h 6887716"/>
                <a:gd name="connsiteX155" fmla="*/ 6270744 w 10695247"/>
                <a:gd name="connsiteY155" fmla="*/ 4899854 h 6887716"/>
                <a:gd name="connsiteX156" fmla="*/ 6274582 w 10695247"/>
                <a:gd name="connsiteY156" fmla="*/ 4933414 h 6887716"/>
                <a:gd name="connsiteX157" fmla="*/ 6276188 w 10695247"/>
                <a:gd name="connsiteY157" fmla="*/ 4990357 h 6887716"/>
                <a:gd name="connsiteX158" fmla="*/ 6244325 w 10695247"/>
                <a:gd name="connsiteY158" fmla="*/ 5693673 h 6887716"/>
                <a:gd name="connsiteX159" fmla="*/ 6706300 w 10695247"/>
                <a:gd name="connsiteY159" fmla="*/ 6215091 h 6887716"/>
                <a:gd name="connsiteX160" fmla="*/ 7382125 w 10695247"/>
                <a:gd name="connsiteY160" fmla="*/ 6434118 h 6887716"/>
                <a:gd name="connsiteX161" fmla="*/ 8881581 w 10695247"/>
                <a:gd name="connsiteY161" fmla="*/ 6607895 h 6887716"/>
                <a:gd name="connsiteX162" fmla="*/ 10493496 w 10695247"/>
                <a:gd name="connsiteY162" fmla="*/ 6881456 h 6887716"/>
                <a:gd name="connsiteX163" fmla="*/ 10691102 w 10695247"/>
                <a:gd name="connsiteY163" fmla="*/ 6769264 h 6887716"/>
                <a:gd name="connsiteX164" fmla="*/ 10579893 w 10695247"/>
                <a:gd name="connsiteY164" fmla="*/ 6575942 h 6887716"/>
                <a:gd name="connsiteX165" fmla="*/ 2348329 w 10695247"/>
                <a:gd name="connsiteY165" fmla="*/ 2982961 h 6887716"/>
                <a:gd name="connsiteX166" fmla="*/ 2234531 w 10695247"/>
                <a:gd name="connsiteY166" fmla="*/ 3292402 h 6887716"/>
                <a:gd name="connsiteX167" fmla="*/ 2209629 w 10695247"/>
                <a:gd name="connsiteY167" fmla="*/ 3350328 h 6887716"/>
                <a:gd name="connsiteX168" fmla="*/ 2177052 w 10695247"/>
                <a:gd name="connsiteY168" fmla="*/ 3421730 h 6887716"/>
                <a:gd name="connsiteX169" fmla="*/ 2099223 w 10695247"/>
                <a:gd name="connsiteY169" fmla="*/ 3579619 h 6887716"/>
                <a:gd name="connsiteX170" fmla="*/ 1924287 w 10695247"/>
                <a:gd name="connsiteY170" fmla="*/ 3881385 h 6887716"/>
                <a:gd name="connsiteX171" fmla="*/ 1832624 w 10695247"/>
                <a:gd name="connsiteY171" fmla="*/ 4017764 h 6887716"/>
                <a:gd name="connsiteX172" fmla="*/ 1786123 w 10695247"/>
                <a:gd name="connsiteY172" fmla="*/ 4082026 h 6887716"/>
                <a:gd name="connsiteX173" fmla="*/ 1782374 w 10695247"/>
                <a:gd name="connsiteY173" fmla="*/ 4087024 h 6887716"/>
                <a:gd name="connsiteX174" fmla="*/ 1782374 w 10695247"/>
                <a:gd name="connsiteY174" fmla="*/ 4087024 h 6887716"/>
                <a:gd name="connsiteX175" fmla="*/ 1777019 w 10695247"/>
                <a:gd name="connsiteY175" fmla="*/ 4093451 h 6887716"/>
                <a:gd name="connsiteX176" fmla="*/ 1746494 w 10695247"/>
                <a:gd name="connsiteY176" fmla="*/ 4130312 h 6887716"/>
                <a:gd name="connsiteX177" fmla="*/ 1530501 w 10695247"/>
                <a:gd name="connsiteY177" fmla="*/ 4340861 h 6887716"/>
                <a:gd name="connsiteX178" fmla="*/ 1525057 w 10695247"/>
                <a:gd name="connsiteY178" fmla="*/ 4345413 h 6887716"/>
                <a:gd name="connsiteX179" fmla="*/ 1523539 w 10695247"/>
                <a:gd name="connsiteY179" fmla="*/ 4346573 h 6887716"/>
                <a:gd name="connsiteX180" fmla="*/ 1519434 w 10695247"/>
                <a:gd name="connsiteY180" fmla="*/ 4349608 h 6887716"/>
                <a:gd name="connsiteX181" fmla="*/ 1487570 w 10695247"/>
                <a:gd name="connsiteY181" fmla="*/ 4372724 h 6887716"/>
                <a:gd name="connsiteX182" fmla="*/ 1435536 w 10695247"/>
                <a:gd name="connsiteY182" fmla="*/ 4407890 h 6887716"/>
                <a:gd name="connsiteX183" fmla="*/ 1299692 w 10695247"/>
                <a:gd name="connsiteY183" fmla="*/ 4485005 h 6887716"/>
                <a:gd name="connsiteX184" fmla="*/ 1257475 w 10695247"/>
                <a:gd name="connsiteY184" fmla="*/ 4504998 h 6887716"/>
                <a:gd name="connsiteX185" fmla="*/ 1248550 w 10695247"/>
                <a:gd name="connsiteY185" fmla="*/ 4509103 h 6887716"/>
                <a:gd name="connsiteX186" fmla="*/ 1248550 w 10695247"/>
                <a:gd name="connsiteY186" fmla="*/ 4509103 h 6887716"/>
                <a:gd name="connsiteX187" fmla="*/ 1247390 w 10695247"/>
                <a:gd name="connsiteY187" fmla="*/ 4509550 h 6887716"/>
                <a:gd name="connsiteX188" fmla="*/ 1245426 w 10695247"/>
                <a:gd name="connsiteY188" fmla="*/ 4510442 h 6887716"/>
                <a:gd name="connsiteX189" fmla="*/ 1244802 w 10695247"/>
                <a:gd name="connsiteY189" fmla="*/ 4510442 h 6887716"/>
                <a:gd name="connsiteX190" fmla="*/ 1244802 w 10695247"/>
                <a:gd name="connsiteY190" fmla="*/ 4510442 h 6887716"/>
                <a:gd name="connsiteX191" fmla="*/ 1244177 w 10695247"/>
                <a:gd name="connsiteY191" fmla="*/ 4510442 h 6887716"/>
                <a:gd name="connsiteX192" fmla="*/ 1243641 w 10695247"/>
                <a:gd name="connsiteY192" fmla="*/ 4510442 h 6887716"/>
                <a:gd name="connsiteX193" fmla="*/ 1188572 w 10695247"/>
                <a:gd name="connsiteY193" fmla="*/ 4530881 h 6887716"/>
                <a:gd name="connsiteX194" fmla="*/ 1037734 w 10695247"/>
                <a:gd name="connsiteY194" fmla="*/ 4573544 h 6887716"/>
                <a:gd name="connsiteX195" fmla="*/ 980255 w 10695247"/>
                <a:gd name="connsiteY195" fmla="*/ 4583898 h 6887716"/>
                <a:gd name="connsiteX196" fmla="*/ 980255 w 10695247"/>
                <a:gd name="connsiteY196" fmla="*/ 4583898 h 6887716"/>
                <a:gd name="connsiteX197" fmla="*/ 956781 w 10695247"/>
                <a:gd name="connsiteY197" fmla="*/ 4586307 h 6887716"/>
                <a:gd name="connsiteX198" fmla="*/ 917420 w 10695247"/>
                <a:gd name="connsiteY198" fmla="*/ 4589342 h 6887716"/>
                <a:gd name="connsiteX199" fmla="*/ 846018 w 10695247"/>
                <a:gd name="connsiteY199" fmla="*/ 4591306 h 6887716"/>
                <a:gd name="connsiteX200" fmla="*/ 805943 w 10695247"/>
                <a:gd name="connsiteY200" fmla="*/ 4590502 h 6887716"/>
                <a:gd name="connsiteX201" fmla="*/ 777114 w 10695247"/>
                <a:gd name="connsiteY201" fmla="*/ 4588271 h 6887716"/>
                <a:gd name="connsiteX202" fmla="*/ 665280 w 10695247"/>
                <a:gd name="connsiteY202" fmla="*/ 4558996 h 6887716"/>
                <a:gd name="connsiteX203" fmla="*/ 650910 w 10695247"/>
                <a:gd name="connsiteY203" fmla="*/ 4553730 h 6887716"/>
                <a:gd name="connsiteX204" fmla="*/ 625027 w 10695247"/>
                <a:gd name="connsiteY204" fmla="*/ 4541502 h 6887716"/>
                <a:gd name="connsiteX205" fmla="*/ 563353 w 10695247"/>
                <a:gd name="connsiteY205" fmla="*/ 4506247 h 6887716"/>
                <a:gd name="connsiteX206" fmla="*/ 539790 w 10695247"/>
                <a:gd name="connsiteY206" fmla="*/ 4490360 h 6887716"/>
                <a:gd name="connsiteX207" fmla="*/ 535059 w 10695247"/>
                <a:gd name="connsiteY207" fmla="*/ 4487415 h 6887716"/>
                <a:gd name="connsiteX208" fmla="*/ 535059 w 10695247"/>
                <a:gd name="connsiteY208" fmla="*/ 4487415 h 6887716"/>
                <a:gd name="connsiteX209" fmla="*/ 532828 w 10695247"/>
                <a:gd name="connsiteY209" fmla="*/ 4485630 h 6887716"/>
                <a:gd name="connsiteX210" fmla="*/ 485077 w 10695247"/>
                <a:gd name="connsiteY210" fmla="*/ 4443145 h 6887716"/>
                <a:gd name="connsiteX211" fmla="*/ 436702 w 10695247"/>
                <a:gd name="connsiteY211" fmla="*/ 4390843 h 6887716"/>
                <a:gd name="connsiteX212" fmla="*/ 432775 w 10695247"/>
                <a:gd name="connsiteY212" fmla="*/ 4385845 h 6887716"/>
                <a:gd name="connsiteX213" fmla="*/ 431168 w 10695247"/>
                <a:gd name="connsiteY213" fmla="*/ 4383792 h 6887716"/>
                <a:gd name="connsiteX214" fmla="*/ 431168 w 10695247"/>
                <a:gd name="connsiteY214" fmla="*/ 4383792 h 6887716"/>
                <a:gd name="connsiteX215" fmla="*/ 430544 w 10695247"/>
                <a:gd name="connsiteY215" fmla="*/ 4382899 h 6887716"/>
                <a:gd name="connsiteX216" fmla="*/ 411176 w 10695247"/>
                <a:gd name="connsiteY216" fmla="*/ 4354695 h 6887716"/>
                <a:gd name="connsiteX217" fmla="*/ 375474 w 10695247"/>
                <a:gd name="connsiteY217" fmla="*/ 4292218 h 6887716"/>
                <a:gd name="connsiteX218" fmla="*/ 368513 w 10695247"/>
                <a:gd name="connsiteY218" fmla="*/ 4277759 h 6887716"/>
                <a:gd name="connsiteX219" fmla="*/ 368513 w 10695247"/>
                <a:gd name="connsiteY219" fmla="*/ 4277313 h 6887716"/>
                <a:gd name="connsiteX220" fmla="*/ 360123 w 10695247"/>
                <a:gd name="connsiteY220" fmla="*/ 4257766 h 6887716"/>
                <a:gd name="connsiteX221" fmla="*/ 340308 w 10695247"/>
                <a:gd name="connsiteY221" fmla="*/ 4195289 h 6887716"/>
                <a:gd name="connsiteX222" fmla="*/ 333436 w 10695247"/>
                <a:gd name="connsiteY222" fmla="*/ 4166638 h 6887716"/>
                <a:gd name="connsiteX223" fmla="*/ 327813 w 10695247"/>
                <a:gd name="connsiteY223" fmla="*/ 4137542 h 6887716"/>
                <a:gd name="connsiteX224" fmla="*/ 326296 w 10695247"/>
                <a:gd name="connsiteY224" fmla="*/ 4128616 h 6887716"/>
                <a:gd name="connsiteX225" fmla="*/ 326296 w 10695247"/>
                <a:gd name="connsiteY225" fmla="*/ 4127724 h 6887716"/>
                <a:gd name="connsiteX226" fmla="*/ 323083 w 10695247"/>
                <a:gd name="connsiteY226" fmla="*/ 4100948 h 6887716"/>
                <a:gd name="connsiteX227" fmla="*/ 320941 w 10695247"/>
                <a:gd name="connsiteY227" fmla="*/ 4069620 h 6887716"/>
                <a:gd name="connsiteX228" fmla="*/ 320941 w 10695247"/>
                <a:gd name="connsiteY228" fmla="*/ 3991791 h 6887716"/>
                <a:gd name="connsiteX229" fmla="*/ 324332 w 10695247"/>
                <a:gd name="connsiteY229" fmla="*/ 3943148 h 6887716"/>
                <a:gd name="connsiteX230" fmla="*/ 327367 w 10695247"/>
                <a:gd name="connsiteY230" fmla="*/ 3920567 h 6887716"/>
                <a:gd name="connsiteX231" fmla="*/ 337988 w 10695247"/>
                <a:gd name="connsiteY231" fmla="*/ 3868711 h 6887716"/>
                <a:gd name="connsiteX232" fmla="*/ 376902 w 10695247"/>
                <a:gd name="connsiteY232" fmla="*/ 3744649 h 6887716"/>
                <a:gd name="connsiteX233" fmla="*/ 376902 w 10695247"/>
                <a:gd name="connsiteY233" fmla="*/ 3744024 h 6887716"/>
                <a:gd name="connsiteX234" fmla="*/ 377706 w 10695247"/>
                <a:gd name="connsiteY234" fmla="*/ 3741971 h 6887716"/>
                <a:gd name="connsiteX235" fmla="*/ 380294 w 10695247"/>
                <a:gd name="connsiteY235" fmla="*/ 3735991 h 6887716"/>
                <a:gd name="connsiteX236" fmla="*/ 396627 w 10695247"/>
                <a:gd name="connsiteY236" fmla="*/ 3701896 h 6887716"/>
                <a:gd name="connsiteX237" fmla="*/ 436970 w 10695247"/>
                <a:gd name="connsiteY237" fmla="*/ 3628530 h 6887716"/>
                <a:gd name="connsiteX238" fmla="*/ 474456 w 10695247"/>
                <a:gd name="connsiteY238" fmla="*/ 3570694 h 6887716"/>
                <a:gd name="connsiteX239" fmla="*/ 496859 w 10695247"/>
                <a:gd name="connsiteY239" fmla="*/ 3539277 h 6887716"/>
                <a:gd name="connsiteX240" fmla="*/ 502660 w 10695247"/>
                <a:gd name="connsiteY240" fmla="*/ 3531958 h 6887716"/>
                <a:gd name="connsiteX241" fmla="*/ 504445 w 10695247"/>
                <a:gd name="connsiteY241" fmla="*/ 3529727 h 6887716"/>
                <a:gd name="connsiteX242" fmla="*/ 505338 w 10695247"/>
                <a:gd name="connsiteY242" fmla="*/ 3528566 h 6887716"/>
                <a:gd name="connsiteX243" fmla="*/ 605480 w 10695247"/>
                <a:gd name="connsiteY243" fmla="*/ 3419053 h 6887716"/>
                <a:gd name="connsiteX244" fmla="*/ 712584 w 10695247"/>
                <a:gd name="connsiteY244" fmla="*/ 3324266 h 6887716"/>
                <a:gd name="connsiteX245" fmla="*/ 719367 w 10695247"/>
                <a:gd name="connsiteY245" fmla="*/ 3318643 h 6887716"/>
                <a:gd name="connsiteX246" fmla="*/ 719367 w 10695247"/>
                <a:gd name="connsiteY246" fmla="*/ 3318643 h 6887716"/>
                <a:gd name="connsiteX247" fmla="*/ 729542 w 10695247"/>
                <a:gd name="connsiteY247" fmla="*/ 3313645 h 6887716"/>
                <a:gd name="connsiteX248" fmla="*/ 755783 w 10695247"/>
                <a:gd name="connsiteY248" fmla="*/ 3296240 h 6887716"/>
                <a:gd name="connsiteX249" fmla="*/ 801212 w 10695247"/>
                <a:gd name="connsiteY249" fmla="*/ 3260539 h 6887716"/>
                <a:gd name="connsiteX250" fmla="*/ 809692 w 10695247"/>
                <a:gd name="connsiteY250" fmla="*/ 3253131 h 6887716"/>
                <a:gd name="connsiteX251" fmla="*/ 818617 w 10695247"/>
                <a:gd name="connsiteY251" fmla="*/ 3250632 h 6887716"/>
                <a:gd name="connsiteX252" fmla="*/ 887610 w 10695247"/>
                <a:gd name="connsiteY252" fmla="*/ 3203595 h 6887716"/>
                <a:gd name="connsiteX253" fmla="*/ 963386 w 10695247"/>
                <a:gd name="connsiteY253" fmla="*/ 3163431 h 6887716"/>
                <a:gd name="connsiteX254" fmla="*/ 1126541 w 10695247"/>
                <a:gd name="connsiteY254" fmla="*/ 3073553 h 6887716"/>
                <a:gd name="connsiteX255" fmla="*/ 2445080 w 10695247"/>
                <a:gd name="connsiteY255" fmla="*/ 2649154 h 6887716"/>
                <a:gd name="connsiteX256" fmla="*/ 2348329 w 10695247"/>
                <a:gd name="connsiteY256" fmla="*/ 2982961 h 6887716"/>
                <a:gd name="connsiteX257" fmla="*/ 4690068 w 10695247"/>
                <a:gd name="connsiteY257" fmla="*/ 4952514 h 6887716"/>
                <a:gd name="connsiteX258" fmla="*/ 4690693 w 10695247"/>
                <a:gd name="connsiteY258" fmla="*/ 4952514 h 6887716"/>
                <a:gd name="connsiteX259" fmla="*/ 4690693 w 10695247"/>
                <a:gd name="connsiteY259" fmla="*/ 4953317 h 6887716"/>
                <a:gd name="connsiteX260" fmla="*/ 4759418 w 10695247"/>
                <a:gd name="connsiteY260" fmla="*/ 4993481 h 6887716"/>
                <a:gd name="connsiteX261" fmla="*/ 4760310 w 10695247"/>
                <a:gd name="connsiteY261" fmla="*/ 4993481 h 6887716"/>
                <a:gd name="connsiteX262" fmla="*/ 4760935 w 10695247"/>
                <a:gd name="connsiteY262" fmla="*/ 4993481 h 68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10695247" h="6887716">
                  <a:moveTo>
                    <a:pt x="10579893" y="6575942"/>
                  </a:moveTo>
                  <a:cubicBezTo>
                    <a:pt x="9612655" y="6267483"/>
                    <a:pt x="8567677" y="6319964"/>
                    <a:pt x="7586248" y="6150472"/>
                  </a:cubicBezTo>
                  <a:cubicBezTo>
                    <a:pt x="7466202" y="6129765"/>
                    <a:pt x="7346871" y="6104863"/>
                    <a:pt x="7229235" y="6073357"/>
                  </a:cubicBezTo>
                  <a:cubicBezTo>
                    <a:pt x="7126951" y="6046045"/>
                    <a:pt x="7010565" y="6009005"/>
                    <a:pt x="6927470" y="5970447"/>
                  </a:cubicBezTo>
                  <a:cubicBezTo>
                    <a:pt x="6824560" y="5922786"/>
                    <a:pt x="6728078" y="5866556"/>
                    <a:pt x="6653908" y="5794708"/>
                  </a:cubicBezTo>
                  <a:cubicBezTo>
                    <a:pt x="6642900" y="5784116"/>
                    <a:pt x="6632309" y="5773168"/>
                    <a:pt x="6622134" y="5761863"/>
                  </a:cubicBezTo>
                  <a:cubicBezTo>
                    <a:pt x="6619278" y="5758739"/>
                    <a:pt x="6605354" y="5740799"/>
                    <a:pt x="6604908" y="5740799"/>
                  </a:cubicBezTo>
                  <a:lnTo>
                    <a:pt x="6604908" y="5740799"/>
                  </a:lnTo>
                  <a:cubicBezTo>
                    <a:pt x="6595828" y="5727302"/>
                    <a:pt x="6587686" y="5713196"/>
                    <a:pt x="6580542" y="5698582"/>
                  </a:cubicBezTo>
                  <a:cubicBezTo>
                    <a:pt x="6580542" y="5697779"/>
                    <a:pt x="6573045" y="5680196"/>
                    <a:pt x="6571617" y="5675912"/>
                  </a:cubicBezTo>
                  <a:cubicBezTo>
                    <a:pt x="6567422" y="5662970"/>
                    <a:pt x="6563673" y="5649939"/>
                    <a:pt x="6560371" y="5636640"/>
                  </a:cubicBezTo>
                  <a:cubicBezTo>
                    <a:pt x="6557872" y="5626019"/>
                    <a:pt x="6555730" y="5615309"/>
                    <a:pt x="6553677" y="5604598"/>
                  </a:cubicBezTo>
                  <a:cubicBezTo>
                    <a:pt x="6552784" y="5600136"/>
                    <a:pt x="6552160" y="5596744"/>
                    <a:pt x="6551624" y="5594245"/>
                  </a:cubicBezTo>
                  <a:cubicBezTo>
                    <a:pt x="6551624" y="5613702"/>
                    <a:pt x="6546715" y="5571932"/>
                    <a:pt x="6551624" y="5594245"/>
                  </a:cubicBezTo>
                  <a:cubicBezTo>
                    <a:pt x="6551624" y="5591478"/>
                    <a:pt x="6551624" y="5587551"/>
                    <a:pt x="6551624" y="5581928"/>
                  </a:cubicBezTo>
                  <a:cubicBezTo>
                    <a:pt x="6538861" y="5338891"/>
                    <a:pt x="6623027" y="5114776"/>
                    <a:pt x="6589378" y="4864867"/>
                  </a:cubicBezTo>
                  <a:cubicBezTo>
                    <a:pt x="6573223" y="4744732"/>
                    <a:pt x="6519582" y="4624419"/>
                    <a:pt x="6425866" y="4544448"/>
                  </a:cubicBezTo>
                  <a:cubicBezTo>
                    <a:pt x="6332150" y="4464477"/>
                    <a:pt x="6219513" y="4414049"/>
                    <a:pt x="6099735" y="4388344"/>
                  </a:cubicBezTo>
                  <a:cubicBezTo>
                    <a:pt x="5826977" y="4329794"/>
                    <a:pt x="5541187" y="4368083"/>
                    <a:pt x="5277890" y="4452249"/>
                  </a:cubicBezTo>
                  <a:cubicBezTo>
                    <a:pt x="5196788" y="4477850"/>
                    <a:pt x="5117247" y="4508159"/>
                    <a:pt x="5039673" y="4543020"/>
                  </a:cubicBezTo>
                  <a:cubicBezTo>
                    <a:pt x="5150258" y="4186006"/>
                    <a:pt x="5213896" y="3818818"/>
                    <a:pt x="5146777" y="3439670"/>
                  </a:cubicBezTo>
                  <a:cubicBezTo>
                    <a:pt x="5123632" y="3310619"/>
                    <a:pt x="5077726" y="3186711"/>
                    <a:pt x="5011201" y="3073732"/>
                  </a:cubicBezTo>
                  <a:cubicBezTo>
                    <a:pt x="4976571" y="3015092"/>
                    <a:pt x="4938638" y="2974036"/>
                    <a:pt x="4906329" y="2930302"/>
                  </a:cubicBezTo>
                  <a:cubicBezTo>
                    <a:pt x="4870375" y="2880758"/>
                    <a:pt x="4831323" y="2833538"/>
                    <a:pt x="4789407" y="2788924"/>
                  </a:cubicBezTo>
                  <a:cubicBezTo>
                    <a:pt x="4632142" y="2624252"/>
                    <a:pt x="4433465" y="2509651"/>
                    <a:pt x="4221756" y="2430126"/>
                  </a:cubicBezTo>
                  <a:cubicBezTo>
                    <a:pt x="4008619" y="2349798"/>
                    <a:pt x="3782273" y="2315436"/>
                    <a:pt x="3556729" y="2293033"/>
                  </a:cubicBezTo>
                  <a:cubicBezTo>
                    <a:pt x="3320954" y="2269760"/>
                    <a:pt x="3083666" y="2265880"/>
                    <a:pt x="2847255" y="2281430"/>
                  </a:cubicBezTo>
                  <a:cubicBezTo>
                    <a:pt x="2856359" y="2227878"/>
                    <a:pt x="2864719" y="2173999"/>
                    <a:pt x="2872335" y="2119792"/>
                  </a:cubicBezTo>
                  <a:cubicBezTo>
                    <a:pt x="2949004" y="1579632"/>
                    <a:pt x="2987383" y="1041345"/>
                    <a:pt x="2890186" y="500738"/>
                  </a:cubicBezTo>
                  <a:cubicBezTo>
                    <a:pt x="2866920" y="371775"/>
                    <a:pt x="2836134" y="244282"/>
                    <a:pt x="2797987" y="118912"/>
                  </a:cubicBezTo>
                  <a:cubicBezTo>
                    <a:pt x="2773621" y="38584"/>
                    <a:pt x="2684368" y="-20502"/>
                    <a:pt x="2600291" y="6721"/>
                  </a:cubicBezTo>
                  <a:cubicBezTo>
                    <a:pt x="2519339" y="33140"/>
                    <a:pt x="2462038" y="118377"/>
                    <a:pt x="2488100" y="204506"/>
                  </a:cubicBezTo>
                  <a:cubicBezTo>
                    <a:pt x="2633583" y="684421"/>
                    <a:pt x="2657681" y="1175671"/>
                    <a:pt x="2604665" y="1678346"/>
                  </a:cubicBezTo>
                  <a:cubicBezTo>
                    <a:pt x="2580566" y="1907102"/>
                    <a:pt x="2557717" y="2090785"/>
                    <a:pt x="2516126" y="2314722"/>
                  </a:cubicBezTo>
                  <a:cubicBezTo>
                    <a:pt x="2087340" y="2374274"/>
                    <a:pt x="1668171" y="2489583"/>
                    <a:pt x="1269257" y="2657722"/>
                  </a:cubicBezTo>
                  <a:cubicBezTo>
                    <a:pt x="1139840" y="2711988"/>
                    <a:pt x="1009887" y="2767236"/>
                    <a:pt x="887431" y="2836229"/>
                  </a:cubicBezTo>
                  <a:cubicBezTo>
                    <a:pt x="836289" y="2865058"/>
                    <a:pt x="785325" y="2894065"/>
                    <a:pt x="733112" y="2921019"/>
                  </a:cubicBezTo>
                  <a:cubicBezTo>
                    <a:pt x="711715" y="2930918"/>
                    <a:pt x="691872" y="2943877"/>
                    <a:pt x="674205" y="2959488"/>
                  </a:cubicBezTo>
                  <a:lnTo>
                    <a:pt x="661977" y="2970555"/>
                  </a:lnTo>
                  <a:lnTo>
                    <a:pt x="661977" y="2970555"/>
                  </a:lnTo>
                  <a:cubicBezTo>
                    <a:pt x="632613" y="2988941"/>
                    <a:pt x="605569" y="3008666"/>
                    <a:pt x="577633" y="3029373"/>
                  </a:cubicBezTo>
                  <a:cubicBezTo>
                    <a:pt x="586558" y="3021876"/>
                    <a:pt x="565584" y="3035264"/>
                    <a:pt x="561032" y="3038298"/>
                  </a:cubicBezTo>
                  <a:cubicBezTo>
                    <a:pt x="543181" y="3049812"/>
                    <a:pt x="526759" y="3063111"/>
                    <a:pt x="509890" y="3076320"/>
                  </a:cubicBezTo>
                  <a:cubicBezTo>
                    <a:pt x="488826" y="3092743"/>
                    <a:pt x="467941" y="3109255"/>
                    <a:pt x="447412" y="3126659"/>
                  </a:cubicBezTo>
                  <a:cubicBezTo>
                    <a:pt x="405283" y="3162615"/>
                    <a:pt x="365345" y="3201063"/>
                    <a:pt x="327813" y="3241796"/>
                  </a:cubicBezTo>
                  <a:cubicBezTo>
                    <a:pt x="249768" y="3325120"/>
                    <a:pt x="182727" y="3418106"/>
                    <a:pt x="128332" y="3518481"/>
                  </a:cubicBezTo>
                  <a:cubicBezTo>
                    <a:pt x="15714" y="3729124"/>
                    <a:pt x="-24344" y="3971011"/>
                    <a:pt x="14355" y="4206713"/>
                  </a:cubicBezTo>
                  <a:cubicBezTo>
                    <a:pt x="50057" y="4431185"/>
                    <a:pt x="183401" y="4627542"/>
                    <a:pt x="365746" y="4759637"/>
                  </a:cubicBezTo>
                  <a:cubicBezTo>
                    <a:pt x="743019" y="5032842"/>
                    <a:pt x="1279878" y="4906459"/>
                    <a:pt x="1636712" y="4659941"/>
                  </a:cubicBezTo>
                  <a:cubicBezTo>
                    <a:pt x="2033086" y="4386023"/>
                    <a:pt x="2295491" y="3945915"/>
                    <a:pt x="2487029" y="3512590"/>
                  </a:cubicBezTo>
                  <a:cubicBezTo>
                    <a:pt x="2614630" y="3221041"/>
                    <a:pt x="2713630" y="2917794"/>
                    <a:pt x="2782636" y="2607116"/>
                  </a:cubicBezTo>
                  <a:lnTo>
                    <a:pt x="2818337" y="2604349"/>
                  </a:lnTo>
                  <a:cubicBezTo>
                    <a:pt x="2937401" y="2595423"/>
                    <a:pt x="3056911" y="2592032"/>
                    <a:pt x="3176243" y="2593281"/>
                  </a:cubicBezTo>
                  <a:cubicBezTo>
                    <a:pt x="3295574" y="2594531"/>
                    <a:pt x="3417226" y="2600779"/>
                    <a:pt x="3537451" y="2612203"/>
                  </a:cubicBezTo>
                  <a:cubicBezTo>
                    <a:pt x="3569314" y="2615148"/>
                    <a:pt x="3601089" y="2618540"/>
                    <a:pt x="3632952" y="2622289"/>
                  </a:cubicBezTo>
                  <a:cubicBezTo>
                    <a:pt x="3640360" y="2623092"/>
                    <a:pt x="3669992" y="2626841"/>
                    <a:pt x="3679631" y="2628001"/>
                  </a:cubicBezTo>
                  <a:lnTo>
                    <a:pt x="3679631" y="2628001"/>
                  </a:lnTo>
                  <a:lnTo>
                    <a:pt x="3680792" y="2628001"/>
                  </a:lnTo>
                  <a:lnTo>
                    <a:pt x="3682131" y="2628001"/>
                  </a:lnTo>
                  <a:lnTo>
                    <a:pt x="3682755" y="2628001"/>
                  </a:lnTo>
                  <a:cubicBezTo>
                    <a:pt x="3730893" y="2634725"/>
                    <a:pt x="3778762" y="2642847"/>
                    <a:pt x="3826364" y="2652367"/>
                  </a:cubicBezTo>
                  <a:cubicBezTo>
                    <a:pt x="3924340" y="2671530"/>
                    <a:pt x="4020760" y="2697932"/>
                    <a:pt x="4114830" y="2731356"/>
                  </a:cubicBezTo>
                  <a:cubicBezTo>
                    <a:pt x="4132681" y="2737872"/>
                    <a:pt x="4150532" y="2744744"/>
                    <a:pt x="4168382" y="2751795"/>
                  </a:cubicBezTo>
                  <a:lnTo>
                    <a:pt x="4169275" y="2751795"/>
                  </a:lnTo>
                  <a:lnTo>
                    <a:pt x="4170078" y="2751795"/>
                  </a:lnTo>
                  <a:lnTo>
                    <a:pt x="4170078" y="2751795"/>
                  </a:lnTo>
                  <a:cubicBezTo>
                    <a:pt x="4174273" y="2753580"/>
                    <a:pt x="4185965" y="2758311"/>
                    <a:pt x="4189625" y="2760006"/>
                  </a:cubicBezTo>
                  <a:cubicBezTo>
                    <a:pt x="4201228" y="2765183"/>
                    <a:pt x="4212741" y="2770449"/>
                    <a:pt x="4224166" y="2775894"/>
                  </a:cubicBezTo>
                  <a:cubicBezTo>
                    <a:pt x="4269791" y="2797650"/>
                    <a:pt x="4314214" y="2821843"/>
                    <a:pt x="4357242" y="2848367"/>
                  </a:cubicBezTo>
                  <a:cubicBezTo>
                    <a:pt x="4374379" y="2859078"/>
                    <a:pt x="4391337" y="2870056"/>
                    <a:pt x="4408027" y="2881569"/>
                  </a:cubicBezTo>
                  <a:cubicBezTo>
                    <a:pt x="4420612" y="2890495"/>
                    <a:pt x="4432840" y="2899420"/>
                    <a:pt x="4445157" y="2908345"/>
                  </a:cubicBezTo>
                  <a:lnTo>
                    <a:pt x="4448906" y="2911112"/>
                  </a:lnTo>
                  <a:lnTo>
                    <a:pt x="4448906" y="2911112"/>
                  </a:lnTo>
                  <a:lnTo>
                    <a:pt x="4450869" y="2912630"/>
                  </a:lnTo>
                  <a:lnTo>
                    <a:pt x="4450869" y="2912630"/>
                  </a:lnTo>
                  <a:lnTo>
                    <a:pt x="4450869" y="2912630"/>
                  </a:lnTo>
                  <a:cubicBezTo>
                    <a:pt x="4451110" y="2912726"/>
                    <a:pt x="4451324" y="2912879"/>
                    <a:pt x="4451494" y="2913076"/>
                  </a:cubicBezTo>
                  <a:lnTo>
                    <a:pt x="4452297" y="2913790"/>
                  </a:lnTo>
                  <a:lnTo>
                    <a:pt x="4453458" y="2914682"/>
                  </a:lnTo>
                  <a:lnTo>
                    <a:pt x="4453458" y="2914682"/>
                  </a:lnTo>
                  <a:lnTo>
                    <a:pt x="4454975" y="2916021"/>
                  </a:lnTo>
                  <a:cubicBezTo>
                    <a:pt x="4492382" y="2946608"/>
                    <a:pt x="4527938" y="2979392"/>
                    <a:pt x="4561454" y="3014200"/>
                  </a:cubicBezTo>
                  <a:cubicBezTo>
                    <a:pt x="4577698" y="3031277"/>
                    <a:pt x="4593407" y="3048800"/>
                    <a:pt x="4608580" y="3066770"/>
                  </a:cubicBezTo>
                  <a:cubicBezTo>
                    <a:pt x="4615095" y="3074446"/>
                    <a:pt x="4621700" y="3082211"/>
                    <a:pt x="4627948" y="3090154"/>
                  </a:cubicBezTo>
                  <a:lnTo>
                    <a:pt x="4627948" y="3090154"/>
                  </a:lnTo>
                  <a:cubicBezTo>
                    <a:pt x="4627948" y="3090154"/>
                    <a:pt x="4627948" y="3090154"/>
                    <a:pt x="4627948" y="3090154"/>
                  </a:cubicBezTo>
                  <a:cubicBezTo>
                    <a:pt x="4629554" y="3092564"/>
                    <a:pt x="4636070" y="3101311"/>
                    <a:pt x="4636873" y="3103007"/>
                  </a:cubicBezTo>
                  <a:cubicBezTo>
                    <a:pt x="4674449" y="3158165"/>
                    <a:pt x="4709793" y="3193242"/>
                    <a:pt x="4741478" y="3249293"/>
                  </a:cubicBezTo>
                  <a:cubicBezTo>
                    <a:pt x="4792174" y="3339171"/>
                    <a:pt x="4821806" y="3433958"/>
                    <a:pt x="4839656" y="3548292"/>
                  </a:cubicBezTo>
                  <a:cubicBezTo>
                    <a:pt x="4839656" y="3550880"/>
                    <a:pt x="4840370" y="3552843"/>
                    <a:pt x="4840638" y="3554182"/>
                  </a:cubicBezTo>
                  <a:cubicBezTo>
                    <a:pt x="4838228" y="3524907"/>
                    <a:pt x="4842870" y="3566053"/>
                    <a:pt x="4840638" y="3554986"/>
                  </a:cubicBezTo>
                  <a:cubicBezTo>
                    <a:pt x="4840638" y="3557752"/>
                    <a:pt x="4841174" y="3561144"/>
                    <a:pt x="4841531" y="3565160"/>
                  </a:cubicBezTo>
                  <a:cubicBezTo>
                    <a:pt x="4842602" y="3576585"/>
                    <a:pt x="4843851" y="3588009"/>
                    <a:pt x="4844744" y="3599434"/>
                  </a:cubicBezTo>
                  <a:cubicBezTo>
                    <a:pt x="4847154" y="3629601"/>
                    <a:pt x="4848939" y="3659947"/>
                    <a:pt x="4850545" y="3690115"/>
                  </a:cubicBezTo>
                  <a:cubicBezTo>
                    <a:pt x="4853803" y="3751180"/>
                    <a:pt x="4853803" y="3812376"/>
                    <a:pt x="4850545" y="3873441"/>
                  </a:cubicBezTo>
                  <a:cubicBezTo>
                    <a:pt x="4844314" y="3989428"/>
                    <a:pt x="4826858" y="4104537"/>
                    <a:pt x="4798421" y="4217156"/>
                  </a:cubicBezTo>
                  <a:cubicBezTo>
                    <a:pt x="4769827" y="4334845"/>
                    <a:pt x="4735332" y="4451021"/>
                    <a:pt x="4695066" y="4565244"/>
                  </a:cubicBezTo>
                  <a:cubicBezTo>
                    <a:pt x="4656687" y="4676632"/>
                    <a:pt x="4614738" y="4786503"/>
                    <a:pt x="4571986" y="4896284"/>
                  </a:cubicBezTo>
                  <a:lnTo>
                    <a:pt x="4571986" y="4896284"/>
                  </a:lnTo>
                  <a:cubicBezTo>
                    <a:pt x="4570737" y="4899408"/>
                    <a:pt x="4569576" y="4902621"/>
                    <a:pt x="4568327" y="4905745"/>
                  </a:cubicBezTo>
                  <a:cubicBezTo>
                    <a:pt x="4567077" y="4908869"/>
                    <a:pt x="4566720" y="4910029"/>
                    <a:pt x="4566006" y="4912171"/>
                  </a:cubicBezTo>
                  <a:cubicBezTo>
                    <a:pt x="4565292" y="4914313"/>
                    <a:pt x="4564667" y="4916455"/>
                    <a:pt x="4564043" y="4918508"/>
                  </a:cubicBezTo>
                  <a:lnTo>
                    <a:pt x="4564043" y="4918508"/>
                  </a:lnTo>
                  <a:cubicBezTo>
                    <a:pt x="4562882" y="4922703"/>
                    <a:pt x="4561811" y="4926898"/>
                    <a:pt x="4561008" y="4931004"/>
                  </a:cubicBezTo>
                  <a:lnTo>
                    <a:pt x="4561008" y="4931004"/>
                  </a:lnTo>
                  <a:cubicBezTo>
                    <a:pt x="4561008" y="4933057"/>
                    <a:pt x="4560294" y="4935020"/>
                    <a:pt x="4560026" y="4936984"/>
                  </a:cubicBezTo>
                  <a:cubicBezTo>
                    <a:pt x="4560026" y="4936984"/>
                    <a:pt x="4560026" y="4936984"/>
                    <a:pt x="4560026" y="4936984"/>
                  </a:cubicBezTo>
                  <a:lnTo>
                    <a:pt x="4559223" y="4942874"/>
                  </a:lnTo>
                  <a:lnTo>
                    <a:pt x="4559223" y="4942874"/>
                  </a:lnTo>
                  <a:cubicBezTo>
                    <a:pt x="4559223" y="4944749"/>
                    <a:pt x="4559223" y="4946712"/>
                    <a:pt x="4559223" y="4948587"/>
                  </a:cubicBezTo>
                  <a:cubicBezTo>
                    <a:pt x="4559223" y="4948587"/>
                    <a:pt x="4559223" y="4948587"/>
                    <a:pt x="4559223" y="4948587"/>
                  </a:cubicBezTo>
                  <a:cubicBezTo>
                    <a:pt x="4559223" y="4950639"/>
                    <a:pt x="4559223" y="4952692"/>
                    <a:pt x="4559223" y="4954656"/>
                  </a:cubicBezTo>
                  <a:cubicBezTo>
                    <a:pt x="4559236" y="4959848"/>
                    <a:pt x="4559564" y="4965034"/>
                    <a:pt x="4560204" y="4970186"/>
                  </a:cubicBezTo>
                  <a:cubicBezTo>
                    <a:pt x="4560204" y="4972774"/>
                    <a:pt x="4560918" y="4975452"/>
                    <a:pt x="4561454" y="4977951"/>
                  </a:cubicBezTo>
                  <a:cubicBezTo>
                    <a:pt x="4570069" y="5016416"/>
                    <a:pt x="4593181" y="5050078"/>
                    <a:pt x="4625984" y="5071935"/>
                  </a:cubicBezTo>
                  <a:cubicBezTo>
                    <a:pt x="4626122" y="5072014"/>
                    <a:pt x="4626292" y="5072014"/>
                    <a:pt x="4626430" y="5071935"/>
                  </a:cubicBezTo>
                  <a:cubicBezTo>
                    <a:pt x="4630804" y="5074970"/>
                    <a:pt x="4635356" y="5077825"/>
                    <a:pt x="4639997" y="5080860"/>
                  </a:cubicBezTo>
                  <a:lnTo>
                    <a:pt x="4645084" y="5083627"/>
                  </a:lnTo>
                  <a:cubicBezTo>
                    <a:pt x="4645491" y="5083933"/>
                    <a:pt x="4645942" y="5084174"/>
                    <a:pt x="4646423" y="5084341"/>
                  </a:cubicBezTo>
                  <a:lnTo>
                    <a:pt x="4647048" y="5084341"/>
                  </a:lnTo>
                  <a:cubicBezTo>
                    <a:pt x="4707740" y="5115490"/>
                    <a:pt x="4786283" y="5114776"/>
                    <a:pt x="4837336" y="5060599"/>
                  </a:cubicBezTo>
                  <a:cubicBezTo>
                    <a:pt x="4914094" y="4979111"/>
                    <a:pt x="4972287" y="4936448"/>
                    <a:pt x="5072965" y="4880397"/>
                  </a:cubicBezTo>
                  <a:cubicBezTo>
                    <a:pt x="5115360" y="4856745"/>
                    <a:pt x="5159005" y="4835771"/>
                    <a:pt x="5203363" y="4815956"/>
                  </a:cubicBezTo>
                  <a:lnTo>
                    <a:pt x="5210415" y="4812743"/>
                  </a:lnTo>
                  <a:cubicBezTo>
                    <a:pt x="5206131" y="4814350"/>
                    <a:pt x="5203363" y="4815510"/>
                    <a:pt x="5201489" y="4816045"/>
                  </a:cubicBezTo>
                  <a:cubicBezTo>
                    <a:pt x="5204524" y="4814707"/>
                    <a:pt x="5209879" y="4812654"/>
                    <a:pt x="5211129" y="4812297"/>
                  </a:cubicBezTo>
                  <a:lnTo>
                    <a:pt x="5211129" y="4812297"/>
                  </a:lnTo>
                  <a:cubicBezTo>
                    <a:pt x="5213538" y="4811494"/>
                    <a:pt x="5216305" y="4810333"/>
                    <a:pt x="5220054" y="4809084"/>
                  </a:cubicBezTo>
                  <a:lnTo>
                    <a:pt x="5251650" y="4796678"/>
                  </a:lnTo>
                  <a:cubicBezTo>
                    <a:pt x="5277890" y="4786741"/>
                    <a:pt x="5304309" y="4777309"/>
                    <a:pt x="5330907" y="4768384"/>
                  </a:cubicBezTo>
                  <a:cubicBezTo>
                    <a:pt x="5438807" y="4731062"/>
                    <a:pt x="5549923" y="4703783"/>
                    <a:pt x="5662840" y="4686896"/>
                  </a:cubicBezTo>
                  <a:cubicBezTo>
                    <a:pt x="5689616" y="4683237"/>
                    <a:pt x="5754056" y="4677971"/>
                    <a:pt x="5798148" y="4677078"/>
                  </a:cubicBezTo>
                  <a:cubicBezTo>
                    <a:pt x="5829297" y="4676364"/>
                    <a:pt x="5860625" y="4677078"/>
                    <a:pt x="5891685" y="4678417"/>
                  </a:cubicBezTo>
                  <a:cubicBezTo>
                    <a:pt x="5904180" y="4679131"/>
                    <a:pt x="5916587" y="4679934"/>
                    <a:pt x="5928993" y="4681005"/>
                  </a:cubicBezTo>
                  <a:cubicBezTo>
                    <a:pt x="5928993" y="4681005"/>
                    <a:pt x="5961392" y="4684843"/>
                    <a:pt x="5963802" y="4684843"/>
                  </a:cubicBezTo>
                  <a:lnTo>
                    <a:pt x="5963802" y="4684843"/>
                  </a:lnTo>
                  <a:cubicBezTo>
                    <a:pt x="6014206" y="4693075"/>
                    <a:pt x="6063849" y="4705433"/>
                    <a:pt x="6112230" y="4721794"/>
                  </a:cubicBezTo>
                  <a:cubicBezTo>
                    <a:pt x="6113569" y="4722240"/>
                    <a:pt x="6126243" y="4727328"/>
                    <a:pt x="6128117" y="4727952"/>
                  </a:cubicBezTo>
                  <a:lnTo>
                    <a:pt x="6128117" y="4727952"/>
                  </a:lnTo>
                  <a:cubicBezTo>
                    <a:pt x="6136239" y="4731701"/>
                    <a:pt x="6144361" y="4735896"/>
                    <a:pt x="6152216" y="4740091"/>
                  </a:cubicBezTo>
                  <a:cubicBezTo>
                    <a:pt x="6164800" y="4746874"/>
                    <a:pt x="6176849" y="4754371"/>
                    <a:pt x="6188988" y="4761958"/>
                  </a:cubicBezTo>
                  <a:cubicBezTo>
                    <a:pt x="6195682" y="4766867"/>
                    <a:pt x="6197913" y="4767938"/>
                    <a:pt x="6194789" y="4765260"/>
                  </a:cubicBezTo>
                  <a:lnTo>
                    <a:pt x="6203715" y="4772936"/>
                  </a:lnTo>
                  <a:cubicBezTo>
                    <a:pt x="6213752" y="4781992"/>
                    <a:pt x="6223230" y="4791649"/>
                    <a:pt x="6232097" y="4801854"/>
                  </a:cubicBezTo>
                  <a:cubicBezTo>
                    <a:pt x="6233183" y="4803226"/>
                    <a:pt x="6234377" y="4804509"/>
                    <a:pt x="6235667" y="4805692"/>
                  </a:cubicBezTo>
                  <a:cubicBezTo>
                    <a:pt x="6225760" y="4784539"/>
                    <a:pt x="6242986" y="4812565"/>
                    <a:pt x="6235667" y="4805692"/>
                  </a:cubicBezTo>
                  <a:lnTo>
                    <a:pt x="6239773" y="4814171"/>
                  </a:lnTo>
                  <a:cubicBezTo>
                    <a:pt x="6243254" y="4821133"/>
                    <a:pt x="6247270" y="4827827"/>
                    <a:pt x="6251197" y="4834699"/>
                  </a:cubicBezTo>
                  <a:cubicBezTo>
                    <a:pt x="6251197" y="4834699"/>
                    <a:pt x="6251197" y="4834699"/>
                    <a:pt x="6251197" y="4834699"/>
                  </a:cubicBezTo>
                  <a:lnTo>
                    <a:pt x="6251197" y="4834699"/>
                  </a:lnTo>
                  <a:cubicBezTo>
                    <a:pt x="6252804" y="4838180"/>
                    <a:pt x="6255839" y="4844696"/>
                    <a:pt x="6256552" y="4847106"/>
                  </a:cubicBezTo>
                  <a:cubicBezTo>
                    <a:pt x="6260391" y="4859780"/>
                    <a:pt x="6264407" y="4872364"/>
                    <a:pt x="6267441" y="4885306"/>
                  </a:cubicBezTo>
                  <a:cubicBezTo>
                    <a:pt x="6267441" y="4886912"/>
                    <a:pt x="6269316" y="4894231"/>
                    <a:pt x="6270744" y="4899765"/>
                  </a:cubicBezTo>
                  <a:cubicBezTo>
                    <a:pt x="6270744" y="4896909"/>
                    <a:pt x="6270744" y="4897088"/>
                    <a:pt x="6271993" y="4903335"/>
                  </a:cubicBezTo>
                  <a:cubicBezTo>
                    <a:pt x="6272440" y="4905656"/>
                    <a:pt x="6272618" y="4907084"/>
                    <a:pt x="6272708" y="4907887"/>
                  </a:cubicBezTo>
                  <a:cubicBezTo>
                    <a:pt x="6272708" y="4906459"/>
                    <a:pt x="6271458" y="4903335"/>
                    <a:pt x="6270744" y="4899854"/>
                  </a:cubicBezTo>
                  <a:cubicBezTo>
                    <a:pt x="6270744" y="4906994"/>
                    <a:pt x="6274225" y="4931718"/>
                    <a:pt x="6274582" y="4933414"/>
                  </a:cubicBezTo>
                  <a:cubicBezTo>
                    <a:pt x="6275831" y="4952335"/>
                    <a:pt x="6276277" y="4971346"/>
                    <a:pt x="6276188" y="4990357"/>
                  </a:cubicBezTo>
                  <a:cubicBezTo>
                    <a:pt x="6275563" y="5224111"/>
                    <a:pt x="6196485" y="5449565"/>
                    <a:pt x="6244325" y="5693673"/>
                  </a:cubicBezTo>
                  <a:cubicBezTo>
                    <a:pt x="6292165" y="5937781"/>
                    <a:pt x="6495573" y="6105756"/>
                    <a:pt x="6706300" y="6215091"/>
                  </a:cubicBezTo>
                  <a:cubicBezTo>
                    <a:pt x="6917027" y="6324426"/>
                    <a:pt x="7149889" y="6387975"/>
                    <a:pt x="7382125" y="6434118"/>
                  </a:cubicBezTo>
                  <a:cubicBezTo>
                    <a:pt x="7875607" y="6532297"/>
                    <a:pt x="8381762" y="6562019"/>
                    <a:pt x="8881581" y="6607895"/>
                  </a:cubicBezTo>
                  <a:cubicBezTo>
                    <a:pt x="9427007" y="6657966"/>
                    <a:pt x="9967079" y="6713481"/>
                    <a:pt x="10493496" y="6881456"/>
                  </a:cubicBezTo>
                  <a:cubicBezTo>
                    <a:pt x="10573824" y="6906982"/>
                    <a:pt x="10672003" y="6851467"/>
                    <a:pt x="10691102" y="6769264"/>
                  </a:cubicBezTo>
                  <a:cubicBezTo>
                    <a:pt x="10710181" y="6685673"/>
                    <a:pt x="10661745" y="6601472"/>
                    <a:pt x="10579893" y="6575942"/>
                  </a:cubicBezTo>
                  <a:close/>
                  <a:moveTo>
                    <a:pt x="2348329" y="2982961"/>
                  </a:moveTo>
                  <a:cubicBezTo>
                    <a:pt x="2314234" y="3087507"/>
                    <a:pt x="2276302" y="3190654"/>
                    <a:pt x="2234531" y="3292402"/>
                  </a:cubicBezTo>
                  <a:cubicBezTo>
                    <a:pt x="2228640" y="3306861"/>
                    <a:pt x="2222482" y="3321231"/>
                    <a:pt x="2209629" y="3350328"/>
                  </a:cubicBezTo>
                  <a:cubicBezTo>
                    <a:pt x="2198979" y="3374129"/>
                    <a:pt x="2188120" y="3397929"/>
                    <a:pt x="2177052" y="3421730"/>
                  </a:cubicBezTo>
                  <a:cubicBezTo>
                    <a:pt x="2152240" y="3474925"/>
                    <a:pt x="2126297" y="3527555"/>
                    <a:pt x="2099223" y="3579619"/>
                  </a:cubicBezTo>
                  <a:cubicBezTo>
                    <a:pt x="2045671" y="3682796"/>
                    <a:pt x="1987359" y="3783385"/>
                    <a:pt x="1924287" y="3881385"/>
                  </a:cubicBezTo>
                  <a:cubicBezTo>
                    <a:pt x="1894536" y="3927439"/>
                    <a:pt x="1863981" y="3972899"/>
                    <a:pt x="1832624" y="4017764"/>
                  </a:cubicBezTo>
                  <a:cubicBezTo>
                    <a:pt x="1817450" y="4039363"/>
                    <a:pt x="1802099" y="4060963"/>
                    <a:pt x="1786123" y="4082026"/>
                  </a:cubicBezTo>
                  <a:lnTo>
                    <a:pt x="1782374" y="4087024"/>
                  </a:lnTo>
                  <a:lnTo>
                    <a:pt x="1782374" y="4087024"/>
                  </a:lnTo>
                  <a:lnTo>
                    <a:pt x="1777019" y="4093451"/>
                  </a:lnTo>
                  <a:cubicBezTo>
                    <a:pt x="1766844" y="4105768"/>
                    <a:pt x="1756848" y="4118174"/>
                    <a:pt x="1746494" y="4130312"/>
                  </a:cubicBezTo>
                  <a:cubicBezTo>
                    <a:pt x="1680850" y="4206731"/>
                    <a:pt x="1608570" y="4277188"/>
                    <a:pt x="1530501" y="4340861"/>
                  </a:cubicBezTo>
                  <a:lnTo>
                    <a:pt x="1525057" y="4345413"/>
                  </a:lnTo>
                  <a:lnTo>
                    <a:pt x="1523539" y="4346573"/>
                  </a:lnTo>
                  <a:lnTo>
                    <a:pt x="1519434" y="4349608"/>
                  </a:lnTo>
                  <a:cubicBezTo>
                    <a:pt x="1508902" y="4357462"/>
                    <a:pt x="1498281" y="4365168"/>
                    <a:pt x="1487570" y="4372724"/>
                  </a:cubicBezTo>
                  <a:cubicBezTo>
                    <a:pt x="1470523" y="4384863"/>
                    <a:pt x="1453119" y="4396555"/>
                    <a:pt x="1435536" y="4407890"/>
                  </a:cubicBezTo>
                  <a:cubicBezTo>
                    <a:pt x="1391742" y="4436131"/>
                    <a:pt x="1346388" y="4461877"/>
                    <a:pt x="1299692" y="4485005"/>
                  </a:cubicBezTo>
                  <a:cubicBezTo>
                    <a:pt x="1285769" y="4491878"/>
                    <a:pt x="1271577" y="4498304"/>
                    <a:pt x="1257475" y="4504998"/>
                  </a:cubicBezTo>
                  <a:lnTo>
                    <a:pt x="1248550" y="4509103"/>
                  </a:lnTo>
                  <a:lnTo>
                    <a:pt x="1248550" y="4509103"/>
                  </a:lnTo>
                  <a:lnTo>
                    <a:pt x="1247390" y="4509550"/>
                  </a:lnTo>
                  <a:lnTo>
                    <a:pt x="1245426" y="4510442"/>
                  </a:lnTo>
                  <a:lnTo>
                    <a:pt x="1244802" y="4510442"/>
                  </a:lnTo>
                  <a:lnTo>
                    <a:pt x="1244802" y="4510442"/>
                  </a:lnTo>
                  <a:lnTo>
                    <a:pt x="1244177" y="4510442"/>
                  </a:lnTo>
                  <a:lnTo>
                    <a:pt x="1243641" y="4510442"/>
                  </a:lnTo>
                  <a:cubicBezTo>
                    <a:pt x="1225791" y="4517672"/>
                    <a:pt x="1207047" y="4524544"/>
                    <a:pt x="1188572" y="4530881"/>
                  </a:cubicBezTo>
                  <a:cubicBezTo>
                    <a:pt x="1139269" y="4548352"/>
                    <a:pt x="1088884" y="4562603"/>
                    <a:pt x="1037734" y="4573544"/>
                  </a:cubicBezTo>
                  <a:cubicBezTo>
                    <a:pt x="1018633" y="4577471"/>
                    <a:pt x="999533" y="4581131"/>
                    <a:pt x="980255" y="4583898"/>
                  </a:cubicBezTo>
                  <a:lnTo>
                    <a:pt x="980255" y="4583898"/>
                  </a:lnTo>
                  <a:cubicBezTo>
                    <a:pt x="979005" y="4583898"/>
                    <a:pt x="961690" y="4585861"/>
                    <a:pt x="956781" y="4586307"/>
                  </a:cubicBezTo>
                  <a:cubicBezTo>
                    <a:pt x="943661" y="4587557"/>
                    <a:pt x="930540" y="4588628"/>
                    <a:pt x="917420" y="4589342"/>
                  </a:cubicBezTo>
                  <a:cubicBezTo>
                    <a:pt x="893619" y="4590770"/>
                    <a:pt x="869819" y="4591425"/>
                    <a:pt x="846018" y="4591306"/>
                  </a:cubicBezTo>
                  <a:cubicBezTo>
                    <a:pt x="832630" y="4591306"/>
                    <a:pt x="819242" y="4591306"/>
                    <a:pt x="805943" y="4590502"/>
                  </a:cubicBezTo>
                  <a:cubicBezTo>
                    <a:pt x="800142" y="4590502"/>
                    <a:pt x="774526" y="4587557"/>
                    <a:pt x="777114" y="4588271"/>
                  </a:cubicBezTo>
                  <a:cubicBezTo>
                    <a:pt x="739034" y="4581883"/>
                    <a:pt x="701605" y="4572085"/>
                    <a:pt x="665280" y="4558996"/>
                  </a:cubicBezTo>
                  <a:cubicBezTo>
                    <a:pt x="660460" y="4557300"/>
                    <a:pt x="655730" y="4555604"/>
                    <a:pt x="650910" y="4553730"/>
                  </a:cubicBezTo>
                  <a:cubicBezTo>
                    <a:pt x="649125" y="4552391"/>
                    <a:pt x="627615" y="4542752"/>
                    <a:pt x="625027" y="4541502"/>
                  </a:cubicBezTo>
                  <a:cubicBezTo>
                    <a:pt x="603886" y="4530801"/>
                    <a:pt x="583301" y="4519034"/>
                    <a:pt x="563353" y="4506247"/>
                  </a:cubicBezTo>
                  <a:cubicBezTo>
                    <a:pt x="555409" y="4501071"/>
                    <a:pt x="547733" y="4495448"/>
                    <a:pt x="539790" y="4490360"/>
                  </a:cubicBezTo>
                  <a:lnTo>
                    <a:pt x="535059" y="4487415"/>
                  </a:lnTo>
                  <a:lnTo>
                    <a:pt x="535059" y="4487415"/>
                  </a:lnTo>
                  <a:lnTo>
                    <a:pt x="532828" y="4485630"/>
                  </a:lnTo>
                  <a:cubicBezTo>
                    <a:pt x="516316" y="4472152"/>
                    <a:pt x="500340" y="4458051"/>
                    <a:pt x="485077" y="4443145"/>
                  </a:cubicBezTo>
                  <a:cubicBezTo>
                    <a:pt x="468030" y="4426455"/>
                    <a:pt x="452500" y="4408693"/>
                    <a:pt x="436702" y="4390843"/>
                  </a:cubicBezTo>
                  <a:lnTo>
                    <a:pt x="432775" y="4385845"/>
                  </a:lnTo>
                  <a:lnTo>
                    <a:pt x="431168" y="4383792"/>
                  </a:lnTo>
                  <a:lnTo>
                    <a:pt x="431168" y="4383792"/>
                  </a:lnTo>
                  <a:cubicBezTo>
                    <a:pt x="430931" y="4383516"/>
                    <a:pt x="430721" y="4383217"/>
                    <a:pt x="430544" y="4382899"/>
                  </a:cubicBezTo>
                  <a:cubicBezTo>
                    <a:pt x="423850" y="4373974"/>
                    <a:pt x="417334" y="4364245"/>
                    <a:pt x="411176" y="4354695"/>
                  </a:cubicBezTo>
                  <a:cubicBezTo>
                    <a:pt x="398200" y="4334502"/>
                    <a:pt x="386283" y="4313649"/>
                    <a:pt x="375474" y="4292218"/>
                  </a:cubicBezTo>
                  <a:cubicBezTo>
                    <a:pt x="373064" y="4287487"/>
                    <a:pt x="370744" y="4282579"/>
                    <a:pt x="368513" y="4277759"/>
                  </a:cubicBezTo>
                  <a:lnTo>
                    <a:pt x="368513" y="4277313"/>
                  </a:lnTo>
                  <a:cubicBezTo>
                    <a:pt x="367263" y="4274278"/>
                    <a:pt x="361729" y="4262229"/>
                    <a:pt x="360123" y="4257766"/>
                  </a:cubicBezTo>
                  <a:cubicBezTo>
                    <a:pt x="352536" y="4237149"/>
                    <a:pt x="345842" y="4216263"/>
                    <a:pt x="340308" y="4195289"/>
                  </a:cubicBezTo>
                  <a:cubicBezTo>
                    <a:pt x="337809" y="4185828"/>
                    <a:pt x="335489" y="4176278"/>
                    <a:pt x="333436" y="4166638"/>
                  </a:cubicBezTo>
                  <a:cubicBezTo>
                    <a:pt x="331383" y="4156999"/>
                    <a:pt x="329420" y="4147360"/>
                    <a:pt x="327813" y="4137542"/>
                  </a:cubicBezTo>
                  <a:cubicBezTo>
                    <a:pt x="327277" y="4133793"/>
                    <a:pt x="326742" y="4130758"/>
                    <a:pt x="326296" y="4128616"/>
                  </a:cubicBezTo>
                  <a:cubicBezTo>
                    <a:pt x="326340" y="4128321"/>
                    <a:pt x="326340" y="4128020"/>
                    <a:pt x="326296" y="4127724"/>
                  </a:cubicBezTo>
                  <a:cubicBezTo>
                    <a:pt x="325403" y="4118799"/>
                    <a:pt x="323172" y="4100948"/>
                    <a:pt x="323083" y="4100948"/>
                  </a:cubicBezTo>
                  <a:cubicBezTo>
                    <a:pt x="322190" y="4090475"/>
                    <a:pt x="321476" y="4080033"/>
                    <a:pt x="320941" y="4069620"/>
                  </a:cubicBezTo>
                  <a:cubicBezTo>
                    <a:pt x="319631" y="4043618"/>
                    <a:pt x="319631" y="4017675"/>
                    <a:pt x="320941" y="3991791"/>
                  </a:cubicBezTo>
                  <a:cubicBezTo>
                    <a:pt x="321565" y="3975547"/>
                    <a:pt x="322815" y="3959303"/>
                    <a:pt x="324332" y="3943148"/>
                  </a:cubicBezTo>
                  <a:cubicBezTo>
                    <a:pt x="324332" y="3941185"/>
                    <a:pt x="326564" y="3925297"/>
                    <a:pt x="327367" y="3920567"/>
                  </a:cubicBezTo>
                  <a:cubicBezTo>
                    <a:pt x="330401" y="3903163"/>
                    <a:pt x="333882" y="3885847"/>
                    <a:pt x="337988" y="3868711"/>
                  </a:cubicBezTo>
                  <a:cubicBezTo>
                    <a:pt x="348076" y="3826507"/>
                    <a:pt x="361079" y="3785054"/>
                    <a:pt x="376902" y="3744649"/>
                  </a:cubicBezTo>
                  <a:lnTo>
                    <a:pt x="376902" y="3744024"/>
                  </a:lnTo>
                  <a:lnTo>
                    <a:pt x="377706" y="3741971"/>
                  </a:lnTo>
                  <a:lnTo>
                    <a:pt x="380294" y="3735991"/>
                  </a:lnTo>
                  <a:cubicBezTo>
                    <a:pt x="385649" y="3724656"/>
                    <a:pt x="390915" y="3713142"/>
                    <a:pt x="396627" y="3701896"/>
                  </a:cubicBezTo>
                  <a:cubicBezTo>
                    <a:pt x="409004" y="3676906"/>
                    <a:pt x="422451" y="3652450"/>
                    <a:pt x="436970" y="3628530"/>
                  </a:cubicBezTo>
                  <a:cubicBezTo>
                    <a:pt x="448840" y="3608894"/>
                    <a:pt x="461425" y="3589616"/>
                    <a:pt x="474456" y="3570694"/>
                  </a:cubicBezTo>
                  <a:cubicBezTo>
                    <a:pt x="481775" y="3560073"/>
                    <a:pt x="489272" y="3549720"/>
                    <a:pt x="496859" y="3539277"/>
                  </a:cubicBezTo>
                  <a:lnTo>
                    <a:pt x="502660" y="3531958"/>
                  </a:lnTo>
                  <a:lnTo>
                    <a:pt x="504445" y="3529727"/>
                  </a:lnTo>
                  <a:cubicBezTo>
                    <a:pt x="504770" y="3529362"/>
                    <a:pt x="505069" y="3528974"/>
                    <a:pt x="505338" y="3528566"/>
                  </a:cubicBezTo>
                  <a:cubicBezTo>
                    <a:pt x="536714" y="3490278"/>
                    <a:pt x="570143" y="3453719"/>
                    <a:pt x="605480" y="3419053"/>
                  </a:cubicBezTo>
                  <a:cubicBezTo>
                    <a:pt x="639664" y="3385672"/>
                    <a:pt x="675633" y="3354344"/>
                    <a:pt x="712584" y="3324266"/>
                  </a:cubicBezTo>
                  <a:lnTo>
                    <a:pt x="719367" y="3318643"/>
                  </a:lnTo>
                  <a:lnTo>
                    <a:pt x="719367" y="3318643"/>
                  </a:lnTo>
                  <a:cubicBezTo>
                    <a:pt x="721331" y="3317840"/>
                    <a:pt x="724544" y="3316233"/>
                    <a:pt x="729542" y="3313645"/>
                  </a:cubicBezTo>
                  <a:cubicBezTo>
                    <a:pt x="738630" y="3308374"/>
                    <a:pt x="747392" y="3302562"/>
                    <a:pt x="755783" y="3296240"/>
                  </a:cubicBezTo>
                  <a:cubicBezTo>
                    <a:pt x="771224" y="3285262"/>
                    <a:pt x="786307" y="3272766"/>
                    <a:pt x="801212" y="3260539"/>
                  </a:cubicBezTo>
                  <a:cubicBezTo>
                    <a:pt x="804193" y="3258252"/>
                    <a:pt x="807026" y="3255778"/>
                    <a:pt x="809692" y="3253131"/>
                  </a:cubicBezTo>
                  <a:cubicBezTo>
                    <a:pt x="812718" y="3252492"/>
                    <a:pt x="815699" y="3251657"/>
                    <a:pt x="818617" y="3250632"/>
                  </a:cubicBezTo>
                  <a:cubicBezTo>
                    <a:pt x="844411" y="3241707"/>
                    <a:pt x="876899" y="3211003"/>
                    <a:pt x="887610" y="3203595"/>
                  </a:cubicBezTo>
                  <a:cubicBezTo>
                    <a:pt x="910458" y="3187887"/>
                    <a:pt x="939020" y="3176819"/>
                    <a:pt x="963386" y="3163431"/>
                  </a:cubicBezTo>
                  <a:cubicBezTo>
                    <a:pt x="1017830" y="3133621"/>
                    <a:pt x="1071114" y="3101668"/>
                    <a:pt x="1126541" y="3073553"/>
                  </a:cubicBezTo>
                  <a:cubicBezTo>
                    <a:pt x="1530948" y="2868271"/>
                    <a:pt x="1987835" y="2725465"/>
                    <a:pt x="2445080" y="2649154"/>
                  </a:cubicBezTo>
                  <a:cubicBezTo>
                    <a:pt x="2416340" y="2761256"/>
                    <a:pt x="2384090" y="2872525"/>
                    <a:pt x="2348329" y="2982961"/>
                  </a:cubicBezTo>
                  <a:close/>
                  <a:moveTo>
                    <a:pt x="4690068" y="4952514"/>
                  </a:moveTo>
                  <a:lnTo>
                    <a:pt x="4690693" y="4952514"/>
                  </a:lnTo>
                  <a:cubicBezTo>
                    <a:pt x="4690727" y="4952780"/>
                    <a:pt x="4690727" y="4953050"/>
                    <a:pt x="4690693" y="4953317"/>
                  </a:cubicBezTo>
                  <a:close/>
                  <a:moveTo>
                    <a:pt x="4759418" y="4993481"/>
                  </a:moveTo>
                  <a:lnTo>
                    <a:pt x="4760310" y="4993481"/>
                  </a:lnTo>
                  <a:lnTo>
                    <a:pt x="4760935" y="4993481"/>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5" name="Vrije vorm: vorm 14">
              <a:extLst>
                <a:ext uri="{FF2B5EF4-FFF2-40B4-BE49-F238E27FC236}">
                  <a16:creationId xmlns:a16="http://schemas.microsoft.com/office/drawing/2014/main" id="{8DBFF1D3-1F00-8B62-AF9C-93AD6DC15308}"/>
                </a:ext>
              </a:extLst>
            </p:cNvPr>
            <p:cNvSpPr/>
            <p:nvPr/>
          </p:nvSpPr>
          <p:spPr>
            <a:xfrm>
              <a:off x="5551108" y="2162941"/>
              <a:ext cx="2320" cy="8925"/>
            </a:xfrm>
            <a:custGeom>
              <a:avLst/>
              <a:gdLst>
                <a:gd name="connsiteX0" fmla="*/ 2321 w 2320"/>
                <a:gd name="connsiteY0" fmla="*/ 0 h 8925"/>
                <a:gd name="connsiteX1" fmla="*/ 1785 w 2320"/>
                <a:gd name="connsiteY1" fmla="*/ 0 h 8925"/>
                <a:gd name="connsiteX2" fmla="*/ 0 w 2320"/>
                <a:gd name="connsiteY2" fmla="*/ 0 h 8925"/>
                <a:gd name="connsiteX3" fmla="*/ 0 w 2320"/>
                <a:gd name="connsiteY3" fmla="*/ 0 h 8925"/>
                <a:gd name="connsiteX4" fmla="*/ 1160 w 2320"/>
                <a:gd name="connsiteY4" fmla="*/ 0 h 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 h="8925">
                  <a:moveTo>
                    <a:pt x="2321" y="0"/>
                  </a:moveTo>
                  <a:cubicBezTo>
                    <a:pt x="2321" y="0"/>
                    <a:pt x="2321" y="0"/>
                    <a:pt x="1785" y="0"/>
                  </a:cubicBezTo>
                  <a:lnTo>
                    <a:pt x="0" y="0"/>
                  </a:lnTo>
                  <a:lnTo>
                    <a:pt x="0" y="0"/>
                  </a:lnTo>
                  <a:lnTo>
                    <a:pt x="1160"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6" name="Vrije vorm: vorm 15">
              <a:extLst>
                <a:ext uri="{FF2B5EF4-FFF2-40B4-BE49-F238E27FC236}">
                  <a16:creationId xmlns:a16="http://schemas.microsoft.com/office/drawing/2014/main" id="{2E5A231C-E55E-0863-9E9F-A7088E402923}"/>
                </a:ext>
              </a:extLst>
            </p:cNvPr>
            <p:cNvSpPr/>
            <p:nvPr/>
          </p:nvSpPr>
          <p:spPr>
            <a:xfrm>
              <a:off x="6041644" y="2287449"/>
              <a:ext cx="8925" cy="8925"/>
            </a:xfrm>
            <a:custGeom>
              <a:avLst/>
              <a:gdLst>
                <a:gd name="connsiteX0" fmla="*/ 0 w 8925"/>
                <a:gd name="connsiteY0" fmla="*/ 0 h 8925"/>
                <a:gd name="connsiteX1" fmla="*/ 0 w 8925"/>
                <a:gd name="connsiteY1" fmla="*/ 0 h 8925"/>
                <a:gd name="connsiteX2" fmla="*/ 0 w 8925"/>
                <a:gd name="connsiteY2" fmla="*/ 0 h 8925"/>
              </a:gdLst>
              <a:ahLst/>
              <a:cxnLst>
                <a:cxn ang="0">
                  <a:pos x="connsiteX0" y="connsiteY0"/>
                </a:cxn>
                <a:cxn ang="0">
                  <a:pos x="connsiteX1" y="connsiteY1"/>
                </a:cxn>
                <a:cxn ang="0">
                  <a:pos x="connsiteX2" y="connsiteY2"/>
                </a:cxn>
              </a:cxnLst>
              <a:rect l="l" t="t" r="r" b="b"/>
              <a:pathLst>
                <a:path w="8925" h="8925">
                  <a:moveTo>
                    <a:pt x="0" y="0"/>
                  </a:moveTo>
                  <a:lnTo>
                    <a:pt x="0" y="0"/>
                  </a:lnTo>
                  <a:lnTo>
                    <a:pt x="0"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7" name="Vrije vorm: vorm 16">
              <a:extLst>
                <a:ext uri="{FF2B5EF4-FFF2-40B4-BE49-F238E27FC236}">
                  <a16:creationId xmlns:a16="http://schemas.microsoft.com/office/drawing/2014/main" id="{4A021308-8400-9275-A796-68C98A279D35}"/>
                </a:ext>
              </a:extLst>
            </p:cNvPr>
            <p:cNvSpPr/>
            <p:nvPr/>
          </p:nvSpPr>
          <p:spPr>
            <a:xfrm>
              <a:off x="6043519" y="2288163"/>
              <a:ext cx="4105" cy="1606"/>
            </a:xfrm>
            <a:custGeom>
              <a:avLst/>
              <a:gdLst>
                <a:gd name="connsiteX0" fmla="*/ 0 w 4105"/>
                <a:gd name="connsiteY0" fmla="*/ 0 h 1606"/>
                <a:gd name="connsiteX1" fmla="*/ 4106 w 4105"/>
                <a:gd name="connsiteY1" fmla="*/ 1606 h 1606"/>
              </a:gdLst>
              <a:ahLst/>
              <a:cxnLst>
                <a:cxn ang="0">
                  <a:pos x="connsiteX0" y="connsiteY0"/>
                </a:cxn>
                <a:cxn ang="0">
                  <a:pos x="connsiteX1" y="connsiteY1"/>
                </a:cxn>
              </a:cxnLst>
              <a:rect l="l" t="t" r="r" b="b"/>
              <a:pathLst>
                <a:path w="4105" h="1606">
                  <a:moveTo>
                    <a:pt x="0" y="0"/>
                  </a:moveTo>
                  <a:lnTo>
                    <a:pt x="4106" y="1606"/>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8" name="Vrije vorm: vorm 17">
              <a:extLst>
                <a:ext uri="{FF2B5EF4-FFF2-40B4-BE49-F238E27FC236}">
                  <a16:creationId xmlns:a16="http://schemas.microsoft.com/office/drawing/2014/main" id="{2C80053D-C9CA-6068-A447-CE0EF1834055}"/>
                </a:ext>
              </a:extLst>
            </p:cNvPr>
            <p:cNvSpPr/>
            <p:nvPr/>
          </p:nvSpPr>
          <p:spPr>
            <a:xfrm>
              <a:off x="6320293" y="2446677"/>
              <a:ext cx="2052" cy="1695"/>
            </a:xfrm>
            <a:custGeom>
              <a:avLst/>
              <a:gdLst>
                <a:gd name="connsiteX0" fmla="*/ 2053 w 2052"/>
                <a:gd name="connsiteY0" fmla="*/ 1696 h 1695"/>
                <a:gd name="connsiteX1" fmla="*/ 0 w 2052"/>
                <a:gd name="connsiteY1" fmla="*/ 0 h 1695"/>
                <a:gd name="connsiteX2" fmla="*/ 1963 w 2052"/>
                <a:gd name="connsiteY2" fmla="*/ 1517 h 1695"/>
              </a:gdLst>
              <a:ahLst/>
              <a:cxnLst>
                <a:cxn ang="0">
                  <a:pos x="connsiteX0" y="connsiteY0"/>
                </a:cxn>
                <a:cxn ang="0">
                  <a:pos x="connsiteX1" y="connsiteY1"/>
                </a:cxn>
                <a:cxn ang="0">
                  <a:pos x="connsiteX2" y="connsiteY2"/>
                </a:cxn>
              </a:cxnLst>
              <a:rect l="l" t="t" r="r" b="b"/>
              <a:pathLst>
                <a:path w="2052" h="1695">
                  <a:moveTo>
                    <a:pt x="2053" y="1696"/>
                  </a:moveTo>
                  <a:lnTo>
                    <a:pt x="0" y="0"/>
                  </a:lnTo>
                  <a:lnTo>
                    <a:pt x="1963" y="1517"/>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19" name="Vrije vorm: vorm 18">
              <a:extLst>
                <a:ext uri="{FF2B5EF4-FFF2-40B4-BE49-F238E27FC236}">
                  <a16:creationId xmlns:a16="http://schemas.microsoft.com/office/drawing/2014/main" id="{B3EF3DCE-2963-5DC4-93B6-E7B4981D1EBD}"/>
                </a:ext>
              </a:extLst>
            </p:cNvPr>
            <p:cNvSpPr/>
            <p:nvPr/>
          </p:nvSpPr>
          <p:spPr>
            <a:xfrm>
              <a:off x="6325559" y="2450872"/>
              <a:ext cx="1517" cy="1338"/>
            </a:xfrm>
            <a:custGeom>
              <a:avLst/>
              <a:gdLst>
                <a:gd name="connsiteX0" fmla="*/ 1518 w 1517"/>
                <a:gd name="connsiteY0" fmla="*/ 1339 h 1338"/>
                <a:gd name="connsiteX1" fmla="*/ 714 w 1517"/>
                <a:gd name="connsiteY1" fmla="*/ 714 h 1338"/>
                <a:gd name="connsiteX2" fmla="*/ 0 w 1517"/>
                <a:gd name="connsiteY2" fmla="*/ 0 h 1338"/>
              </a:gdLst>
              <a:ahLst/>
              <a:cxnLst>
                <a:cxn ang="0">
                  <a:pos x="connsiteX0" y="connsiteY0"/>
                </a:cxn>
                <a:cxn ang="0">
                  <a:pos x="connsiteX1" y="connsiteY1"/>
                </a:cxn>
                <a:cxn ang="0">
                  <a:pos x="connsiteX2" y="connsiteY2"/>
                </a:cxn>
              </a:cxnLst>
              <a:rect l="l" t="t" r="r" b="b"/>
              <a:pathLst>
                <a:path w="1517" h="1338">
                  <a:moveTo>
                    <a:pt x="1518" y="1339"/>
                  </a:moveTo>
                  <a:lnTo>
                    <a:pt x="714" y="714"/>
                  </a:lnTo>
                  <a:lnTo>
                    <a:pt x="0"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0" name="Vrije vorm: vorm 19">
              <a:extLst>
                <a:ext uri="{FF2B5EF4-FFF2-40B4-BE49-F238E27FC236}">
                  <a16:creationId xmlns:a16="http://schemas.microsoft.com/office/drawing/2014/main" id="{F0AC62BE-61C8-D2EF-155C-7D52F7200E34}"/>
                </a:ext>
              </a:extLst>
            </p:cNvPr>
            <p:cNvSpPr/>
            <p:nvPr/>
          </p:nvSpPr>
          <p:spPr>
            <a:xfrm>
              <a:off x="6433556" y="4516550"/>
              <a:ext cx="64529" cy="93983"/>
            </a:xfrm>
            <a:custGeom>
              <a:avLst/>
              <a:gdLst>
                <a:gd name="connsiteX0" fmla="*/ 64530 w 64529"/>
                <a:gd name="connsiteY0" fmla="*/ 93984 h 93983"/>
                <a:gd name="connsiteX1" fmla="*/ 0 w 64529"/>
                <a:gd name="connsiteY1" fmla="*/ 0 h 93983"/>
                <a:gd name="connsiteX2" fmla="*/ 64530 w 64529"/>
                <a:gd name="connsiteY2" fmla="*/ 93984 h 93983"/>
              </a:gdLst>
              <a:ahLst/>
              <a:cxnLst>
                <a:cxn ang="0">
                  <a:pos x="connsiteX0" y="connsiteY0"/>
                </a:cxn>
                <a:cxn ang="0">
                  <a:pos x="connsiteX1" y="connsiteY1"/>
                </a:cxn>
                <a:cxn ang="0">
                  <a:pos x="connsiteX2" y="connsiteY2"/>
                </a:cxn>
              </a:cxnLst>
              <a:rect l="l" t="t" r="r" b="b"/>
              <a:pathLst>
                <a:path w="64529" h="93983">
                  <a:moveTo>
                    <a:pt x="64530" y="93984"/>
                  </a:moveTo>
                  <a:cubicBezTo>
                    <a:pt x="31471" y="72388"/>
                    <a:pt x="8279" y="38610"/>
                    <a:pt x="0" y="0"/>
                  </a:cubicBezTo>
                  <a:cubicBezTo>
                    <a:pt x="8615" y="38465"/>
                    <a:pt x="31727" y="72127"/>
                    <a:pt x="64530" y="93984"/>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1" name="Vrije vorm: vorm 20">
              <a:extLst>
                <a:ext uri="{FF2B5EF4-FFF2-40B4-BE49-F238E27FC236}">
                  <a16:creationId xmlns:a16="http://schemas.microsoft.com/office/drawing/2014/main" id="{5258AD87-5A19-DA58-77FD-A7257043F8CF}"/>
                </a:ext>
              </a:extLst>
            </p:cNvPr>
            <p:cNvSpPr/>
            <p:nvPr/>
          </p:nvSpPr>
          <p:spPr>
            <a:xfrm>
              <a:off x="6561991" y="4487186"/>
              <a:ext cx="981" cy="1160"/>
            </a:xfrm>
            <a:custGeom>
              <a:avLst/>
              <a:gdLst>
                <a:gd name="connsiteX0" fmla="*/ 982 w 981"/>
                <a:gd name="connsiteY0" fmla="*/ 1160 h 1160"/>
                <a:gd name="connsiteX1" fmla="*/ 0 w 981"/>
                <a:gd name="connsiteY1" fmla="*/ 0 h 1160"/>
                <a:gd name="connsiteX2" fmla="*/ 625 w 981"/>
                <a:gd name="connsiteY2" fmla="*/ 0 h 1160"/>
                <a:gd name="connsiteX3" fmla="*/ 982 w 981"/>
                <a:gd name="connsiteY3" fmla="*/ 1160 h 1160"/>
              </a:gdLst>
              <a:ahLst/>
              <a:cxnLst>
                <a:cxn ang="0">
                  <a:pos x="connsiteX0" y="connsiteY0"/>
                </a:cxn>
                <a:cxn ang="0">
                  <a:pos x="connsiteX1" y="connsiteY1"/>
                </a:cxn>
                <a:cxn ang="0">
                  <a:pos x="connsiteX2" y="connsiteY2"/>
                </a:cxn>
                <a:cxn ang="0">
                  <a:pos x="connsiteX3" y="connsiteY3"/>
                </a:cxn>
              </a:cxnLst>
              <a:rect l="l" t="t" r="r" b="b"/>
              <a:pathLst>
                <a:path w="981" h="1160">
                  <a:moveTo>
                    <a:pt x="982" y="1160"/>
                  </a:moveTo>
                  <a:lnTo>
                    <a:pt x="0" y="0"/>
                  </a:lnTo>
                  <a:lnTo>
                    <a:pt x="625" y="0"/>
                  </a:lnTo>
                  <a:cubicBezTo>
                    <a:pt x="817" y="361"/>
                    <a:pt x="938" y="754"/>
                    <a:pt x="982" y="1160"/>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2" name="Vrije vorm: vorm 21">
              <a:extLst>
                <a:ext uri="{FF2B5EF4-FFF2-40B4-BE49-F238E27FC236}">
                  <a16:creationId xmlns:a16="http://schemas.microsoft.com/office/drawing/2014/main" id="{3A84E898-4248-5DB6-1272-9C7F1E94E332}"/>
                </a:ext>
              </a:extLst>
            </p:cNvPr>
            <p:cNvSpPr/>
            <p:nvPr/>
          </p:nvSpPr>
          <p:spPr>
            <a:xfrm>
              <a:off x="6519149" y="4599467"/>
              <a:ext cx="190288" cy="45291"/>
            </a:xfrm>
            <a:custGeom>
              <a:avLst/>
              <a:gdLst>
                <a:gd name="connsiteX0" fmla="*/ 190288 w 190288"/>
                <a:gd name="connsiteY0" fmla="*/ 0 h 45291"/>
                <a:gd name="connsiteX1" fmla="*/ 0 w 190288"/>
                <a:gd name="connsiteY1" fmla="*/ 23741 h 45291"/>
                <a:gd name="connsiteX2" fmla="*/ 190288 w 190288"/>
                <a:gd name="connsiteY2" fmla="*/ 0 h 45291"/>
              </a:gdLst>
              <a:ahLst/>
              <a:cxnLst>
                <a:cxn ang="0">
                  <a:pos x="connsiteX0" y="connsiteY0"/>
                </a:cxn>
                <a:cxn ang="0">
                  <a:pos x="connsiteX1" y="connsiteY1"/>
                </a:cxn>
                <a:cxn ang="0">
                  <a:pos x="connsiteX2" y="connsiteY2"/>
                </a:cxn>
              </a:cxnLst>
              <a:rect l="l" t="t" r="r" b="b"/>
              <a:pathLst>
                <a:path w="190288" h="45291">
                  <a:moveTo>
                    <a:pt x="190288" y="0"/>
                  </a:moveTo>
                  <a:cubicBezTo>
                    <a:pt x="139771" y="55515"/>
                    <a:pt x="60871" y="55694"/>
                    <a:pt x="0" y="23741"/>
                  </a:cubicBezTo>
                  <a:cubicBezTo>
                    <a:pt x="60693" y="54890"/>
                    <a:pt x="139146" y="54177"/>
                    <a:pt x="190288" y="0"/>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3" name="Vrije vorm: vorm 22">
              <a:extLst>
                <a:ext uri="{FF2B5EF4-FFF2-40B4-BE49-F238E27FC236}">
                  <a16:creationId xmlns:a16="http://schemas.microsoft.com/office/drawing/2014/main" id="{41CD58E3-B610-4458-E547-1B49E9E501F3}"/>
                </a:ext>
              </a:extLst>
            </p:cNvPr>
            <p:cNvSpPr/>
            <p:nvPr/>
          </p:nvSpPr>
          <p:spPr>
            <a:xfrm>
              <a:off x="6631341" y="4528510"/>
              <a:ext cx="1517" cy="8925"/>
            </a:xfrm>
            <a:custGeom>
              <a:avLst/>
              <a:gdLst>
                <a:gd name="connsiteX0" fmla="*/ 1518 w 1517"/>
                <a:gd name="connsiteY0" fmla="*/ 0 h 8925"/>
                <a:gd name="connsiteX1" fmla="*/ 0 w 1517"/>
                <a:gd name="connsiteY1" fmla="*/ 0 h 8925"/>
                <a:gd name="connsiteX2" fmla="*/ 893 w 1517"/>
                <a:gd name="connsiteY2" fmla="*/ 0 h 8925"/>
              </a:gdLst>
              <a:ahLst/>
              <a:cxnLst>
                <a:cxn ang="0">
                  <a:pos x="connsiteX0" y="connsiteY0"/>
                </a:cxn>
                <a:cxn ang="0">
                  <a:pos x="connsiteX1" y="connsiteY1"/>
                </a:cxn>
                <a:cxn ang="0">
                  <a:pos x="connsiteX2" y="connsiteY2"/>
                </a:cxn>
              </a:cxnLst>
              <a:rect l="l" t="t" r="r" b="b"/>
              <a:pathLst>
                <a:path w="1517" h="8925">
                  <a:moveTo>
                    <a:pt x="1518" y="0"/>
                  </a:moveTo>
                  <a:lnTo>
                    <a:pt x="0" y="0"/>
                  </a:lnTo>
                  <a:lnTo>
                    <a:pt x="893"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4" name="Vrije vorm: vorm 23">
              <a:extLst>
                <a:ext uri="{FF2B5EF4-FFF2-40B4-BE49-F238E27FC236}">
                  <a16:creationId xmlns:a16="http://schemas.microsoft.com/office/drawing/2014/main" id="{98D08070-09BD-225A-A529-A5C85C12C8E0}"/>
                </a:ext>
              </a:extLst>
            </p:cNvPr>
            <p:cNvSpPr/>
            <p:nvPr/>
          </p:nvSpPr>
          <p:spPr>
            <a:xfrm>
              <a:off x="6712693" y="3080271"/>
              <a:ext cx="1343" cy="13471"/>
            </a:xfrm>
            <a:custGeom>
              <a:avLst/>
              <a:gdLst>
                <a:gd name="connsiteX0" fmla="*/ 761 w 1343"/>
                <a:gd name="connsiteY0" fmla="*/ 11530 h 13471"/>
                <a:gd name="connsiteX1" fmla="*/ 761 w 1343"/>
                <a:gd name="connsiteY1" fmla="*/ 10726 h 13471"/>
                <a:gd name="connsiteX2" fmla="*/ 761 w 1343"/>
                <a:gd name="connsiteY2" fmla="*/ 11530 h 13471"/>
              </a:gdLst>
              <a:ahLst/>
              <a:cxnLst>
                <a:cxn ang="0">
                  <a:pos x="connsiteX0" y="connsiteY0"/>
                </a:cxn>
                <a:cxn ang="0">
                  <a:pos x="connsiteX1" y="connsiteY1"/>
                </a:cxn>
                <a:cxn ang="0">
                  <a:pos x="connsiteX2" y="connsiteY2"/>
                </a:cxn>
              </a:cxnLst>
              <a:rect l="l" t="t" r="r" b="b"/>
              <a:pathLst>
                <a:path w="1343" h="13471">
                  <a:moveTo>
                    <a:pt x="761" y="11530"/>
                  </a:moveTo>
                  <a:cubicBezTo>
                    <a:pt x="761" y="11530"/>
                    <a:pt x="761" y="10994"/>
                    <a:pt x="761" y="10726"/>
                  </a:cubicBezTo>
                  <a:cubicBezTo>
                    <a:pt x="-1738" y="-18549"/>
                    <a:pt x="2903" y="22597"/>
                    <a:pt x="761" y="11530"/>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5" name="Vrije vorm: vorm 24">
              <a:extLst>
                <a:ext uri="{FF2B5EF4-FFF2-40B4-BE49-F238E27FC236}">
                  <a16:creationId xmlns:a16="http://schemas.microsoft.com/office/drawing/2014/main" id="{3070AEC4-F9A1-8BFA-E596-61107C0BC6CF}"/>
                </a:ext>
              </a:extLst>
            </p:cNvPr>
            <p:cNvSpPr/>
            <p:nvPr/>
          </p:nvSpPr>
          <p:spPr>
            <a:xfrm>
              <a:off x="7074037" y="4351164"/>
              <a:ext cx="9371" cy="3302"/>
            </a:xfrm>
            <a:custGeom>
              <a:avLst/>
              <a:gdLst>
                <a:gd name="connsiteX0" fmla="*/ 9371 w 9371"/>
                <a:gd name="connsiteY0" fmla="*/ 0 h 3302"/>
                <a:gd name="connsiteX1" fmla="*/ 9371 w 9371"/>
                <a:gd name="connsiteY1" fmla="*/ 0 h 3302"/>
                <a:gd name="connsiteX2" fmla="*/ 9371 w 9371"/>
                <a:gd name="connsiteY2" fmla="*/ 0 h 3302"/>
                <a:gd name="connsiteX3" fmla="*/ 8925 w 9371"/>
                <a:gd name="connsiteY3" fmla="*/ 0 h 3302"/>
                <a:gd name="connsiteX4" fmla="*/ 0 w 9371"/>
                <a:gd name="connsiteY4" fmla="*/ 3302 h 3302"/>
                <a:gd name="connsiteX5" fmla="*/ 9371 w 9371"/>
                <a:gd name="connsiteY5" fmla="*/ 0 h 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1" h="3302">
                  <a:moveTo>
                    <a:pt x="9371" y="0"/>
                  </a:moveTo>
                  <a:lnTo>
                    <a:pt x="9371" y="0"/>
                  </a:lnTo>
                  <a:lnTo>
                    <a:pt x="9371" y="0"/>
                  </a:lnTo>
                  <a:lnTo>
                    <a:pt x="8925" y="0"/>
                  </a:lnTo>
                  <a:cubicBezTo>
                    <a:pt x="4641" y="1606"/>
                    <a:pt x="1874" y="2767"/>
                    <a:pt x="0" y="3302"/>
                  </a:cubicBezTo>
                  <a:cubicBezTo>
                    <a:pt x="2767" y="2410"/>
                    <a:pt x="8122" y="357"/>
                    <a:pt x="9371" y="0"/>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6" name="Vrije vorm: vorm 25">
              <a:extLst>
                <a:ext uri="{FF2B5EF4-FFF2-40B4-BE49-F238E27FC236}">
                  <a16:creationId xmlns:a16="http://schemas.microsoft.com/office/drawing/2014/main" id="{82864820-EAEF-FB07-DB0C-6B1DCDBD7476}"/>
                </a:ext>
              </a:extLst>
            </p:cNvPr>
            <p:cNvSpPr/>
            <p:nvPr/>
          </p:nvSpPr>
          <p:spPr>
            <a:xfrm>
              <a:off x="8000665" y="4266730"/>
              <a:ext cx="8925" cy="8925"/>
            </a:xfrm>
            <a:custGeom>
              <a:avLst/>
              <a:gdLst>
                <a:gd name="connsiteX0" fmla="*/ 0 w 8925"/>
                <a:gd name="connsiteY0" fmla="*/ 0 h 8925"/>
                <a:gd name="connsiteX1" fmla="*/ 0 w 8925"/>
                <a:gd name="connsiteY1" fmla="*/ 0 h 8925"/>
              </a:gdLst>
              <a:ahLst/>
              <a:cxnLst>
                <a:cxn ang="0">
                  <a:pos x="connsiteX0" y="connsiteY0"/>
                </a:cxn>
                <a:cxn ang="0">
                  <a:pos x="connsiteX1" y="connsiteY1"/>
                </a:cxn>
              </a:cxnLst>
              <a:rect l="l" t="t" r="r" b="b"/>
              <a:pathLst>
                <a:path w="8925" h="8925">
                  <a:moveTo>
                    <a:pt x="0" y="0"/>
                  </a:moveTo>
                  <a:lnTo>
                    <a:pt x="0"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7" name="Vrije vorm: vorm 26">
              <a:extLst>
                <a:ext uri="{FF2B5EF4-FFF2-40B4-BE49-F238E27FC236}">
                  <a16:creationId xmlns:a16="http://schemas.microsoft.com/office/drawing/2014/main" id="{7A6662C0-B7CF-8F58-4B10-AFD8E51B4B2B}"/>
                </a:ext>
              </a:extLst>
            </p:cNvPr>
            <p:cNvSpPr/>
            <p:nvPr/>
          </p:nvSpPr>
          <p:spPr>
            <a:xfrm>
              <a:off x="8105323" y="4336511"/>
              <a:ext cx="5028" cy="9162"/>
            </a:xfrm>
            <a:custGeom>
              <a:avLst/>
              <a:gdLst>
                <a:gd name="connsiteX0" fmla="*/ 3160 w 5028"/>
                <a:gd name="connsiteY0" fmla="*/ 8049 h 9162"/>
                <a:gd name="connsiteX1" fmla="*/ 3160 w 5028"/>
                <a:gd name="connsiteY1" fmla="*/ 8049 h 9162"/>
              </a:gdLst>
              <a:ahLst/>
              <a:cxnLst>
                <a:cxn ang="0">
                  <a:pos x="connsiteX0" y="connsiteY0"/>
                </a:cxn>
                <a:cxn ang="0">
                  <a:pos x="connsiteX1" y="connsiteY1"/>
                </a:cxn>
              </a:cxnLst>
              <a:rect l="l" t="t" r="r" b="b"/>
              <a:pathLst>
                <a:path w="5028" h="9162">
                  <a:moveTo>
                    <a:pt x="3160" y="8049"/>
                  </a:moveTo>
                  <a:cubicBezTo>
                    <a:pt x="-6747" y="-13104"/>
                    <a:pt x="10479" y="14921"/>
                    <a:pt x="3160" y="8049"/>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8" name="Vrije vorm: vorm 27">
              <a:extLst>
                <a:ext uri="{FF2B5EF4-FFF2-40B4-BE49-F238E27FC236}">
                  <a16:creationId xmlns:a16="http://schemas.microsoft.com/office/drawing/2014/main" id="{42308FD4-FD06-1D17-5005-35266861739A}"/>
                </a:ext>
              </a:extLst>
            </p:cNvPr>
            <p:cNvSpPr/>
            <p:nvPr/>
          </p:nvSpPr>
          <p:spPr>
            <a:xfrm>
              <a:off x="8143559" y="4437123"/>
              <a:ext cx="1963" cy="9899"/>
            </a:xfrm>
            <a:custGeom>
              <a:avLst/>
              <a:gdLst>
                <a:gd name="connsiteX0" fmla="*/ 0 w 1963"/>
                <a:gd name="connsiteY0" fmla="*/ 1777 h 9899"/>
                <a:gd name="connsiteX1" fmla="*/ 0 w 1963"/>
                <a:gd name="connsiteY1" fmla="*/ 1777 h 9899"/>
                <a:gd name="connsiteX2" fmla="*/ 1250 w 1963"/>
                <a:gd name="connsiteY2" fmla="*/ 5347 h 9899"/>
                <a:gd name="connsiteX3" fmla="*/ 1964 w 1963"/>
                <a:gd name="connsiteY3" fmla="*/ 9899 h 9899"/>
                <a:gd name="connsiteX4" fmla="*/ 0 w 1963"/>
                <a:gd name="connsiteY4" fmla="*/ 1777 h 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 h="9899">
                  <a:moveTo>
                    <a:pt x="0" y="1777"/>
                  </a:moveTo>
                  <a:lnTo>
                    <a:pt x="0" y="1777"/>
                  </a:lnTo>
                  <a:cubicBezTo>
                    <a:pt x="0" y="-1079"/>
                    <a:pt x="0" y="-900"/>
                    <a:pt x="1250" y="5347"/>
                  </a:cubicBezTo>
                  <a:cubicBezTo>
                    <a:pt x="1696" y="7668"/>
                    <a:pt x="1875" y="9096"/>
                    <a:pt x="1964" y="9899"/>
                  </a:cubicBezTo>
                  <a:cubicBezTo>
                    <a:pt x="1518" y="8382"/>
                    <a:pt x="714" y="5258"/>
                    <a:pt x="0" y="1777"/>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29" name="Vrije vorm: vorm 28">
              <a:extLst>
                <a:ext uri="{FF2B5EF4-FFF2-40B4-BE49-F238E27FC236}">
                  <a16:creationId xmlns:a16="http://schemas.microsoft.com/office/drawing/2014/main" id="{57F04EA0-9B95-47AC-66C3-AED4A30948D4}"/>
                </a:ext>
              </a:extLst>
            </p:cNvPr>
            <p:cNvSpPr/>
            <p:nvPr/>
          </p:nvSpPr>
          <p:spPr>
            <a:xfrm>
              <a:off x="8421187" y="5122161"/>
              <a:ext cx="2181" cy="12086"/>
            </a:xfrm>
            <a:custGeom>
              <a:avLst/>
              <a:gdLst>
                <a:gd name="connsiteX0" fmla="*/ 2182 w 2181"/>
                <a:gd name="connsiteY0" fmla="*/ 6757 h 12086"/>
                <a:gd name="connsiteX1" fmla="*/ 2182 w 2181"/>
                <a:gd name="connsiteY1" fmla="*/ 6757 h 12086"/>
              </a:gdLst>
              <a:ahLst/>
              <a:cxnLst>
                <a:cxn ang="0">
                  <a:pos x="connsiteX0" y="connsiteY0"/>
                </a:cxn>
                <a:cxn ang="0">
                  <a:pos x="connsiteX1" y="connsiteY1"/>
                </a:cxn>
              </a:cxnLst>
              <a:rect l="l" t="t" r="r" b="b"/>
              <a:pathLst>
                <a:path w="2181" h="12086">
                  <a:moveTo>
                    <a:pt x="2182" y="6757"/>
                  </a:moveTo>
                  <a:cubicBezTo>
                    <a:pt x="2182" y="26214"/>
                    <a:pt x="-2727" y="-15557"/>
                    <a:pt x="2182" y="6757"/>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30" name="Vrije vorm: vorm 29">
              <a:extLst>
                <a:ext uri="{FF2B5EF4-FFF2-40B4-BE49-F238E27FC236}">
                  <a16:creationId xmlns:a16="http://schemas.microsoft.com/office/drawing/2014/main" id="{E4009FB3-449A-A769-CA0D-2D51A5A9D649}"/>
                </a:ext>
              </a:extLst>
            </p:cNvPr>
            <p:cNvSpPr/>
            <p:nvPr/>
          </p:nvSpPr>
          <p:spPr>
            <a:xfrm>
              <a:off x="8450055" y="5228881"/>
              <a:ext cx="2141" cy="4284"/>
            </a:xfrm>
            <a:custGeom>
              <a:avLst/>
              <a:gdLst>
                <a:gd name="connsiteX0" fmla="*/ 0 w 2141"/>
                <a:gd name="connsiteY0" fmla="*/ 0 h 4284"/>
                <a:gd name="connsiteX1" fmla="*/ 2142 w 2141"/>
                <a:gd name="connsiteY1" fmla="*/ 4285 h 4284"/>
                <a:gd name="connsiteX2" fmla="*/ 0 w 2141"/>
                <a:gd name="connsiteY2" fmla="*/ 0 h 4284"/>
              </a:gdLst>
              <a:ahLst/>
              <a:cxnLst>
                <a:cxn ang="0">
                  <a:pos x="connsiteX0" y="connsiteY0"/>
                </a:cxn>
                <a:cxn ang="0">
                  <a:pos x="connsiteX1" y="connsiteY1"/>
                </a:cxn>
                <a:cxn ang="0">
                  <a:pos x="connsiteX2" y="connsiteY2"/>
                </a:cxn>
              </a:cxnLst>
              <a:rect l="l" t="t" r="r" b="b"/>
              <a:pathLst>
                <a:path w="2141" h="4284">
                  <a:moveTo>
                    <a:pt x="0" y="0"/>
                  </a:moveTo>
                  <a:cubicBezTo>
                    <a:pt x="654" y="1428"/>
                    <a:pt x="1368" y="2856"/>
                    <a:pt x="2142" y="4285"/>
                  </a:cubicBezTo>
                  <a:cubicBezTo>
                    <a:pt x="2142" y="4285"/>
                    <a:pt x="1250" y="3035"/>
                    <a:pt x="0" y="0"/>
                  </a:cubicBez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sp>
          <p:nvSpPr>
            <p:cNvPr id="31" name="Vrije vorm: vorm 30">
              <a:extLst>
                <a:ext uri="{FF2B5EF4-FFF2-40B4-BE49-F238E27FC236}">
                  <a16:creationId xmlns:a16="http://schemas.microsoft.com/office/drawing/2014/main" id="{181593A9-7EC1-1A5E-FC7B-57DD3744CFA8}"/>
                </a:ext>
              </a:extLst>
            </p:cNvPr>
            <p:cNvSpPr/>
            <p:nvPr/>
          </p:nvSpPr>
          <p:spPr>
            <a:xfrm>
              <a:off x="8476742" y="5275471"/>
              <a:ext cx="8925" cy="8925"/>
            </a:xfrm>
            <a:custGeom>
              <a:avLst/>
              <a:gdLst>
                <a:gd name="connsiteX0" fmla="*/ 0 w 8925"/>
                <a:gd name="connsiteY0" fmla="*/ 0 h 8925"/>
                <a:gd name="connsiteX1" fmla="*/ 0 w 8925"/>
                <a:gd name="connsiteY1" fmla="*/ 0 h 8925"/>
              </a:gdLst>
              <a:ahLst/>
              <a:cxnLst>
                <a:cxn ang="0">
                  <a:pos x="connsiteX0" y="connsiteY0"/>
                </a:cxn>
                <a:cxn ang="0">
                  <a:pos x="connsiteX1" y="connsiteY1"/>
                </a:cxn>
              </a:cxnLst>
              <a:rect l="l" t="t" r="r" b="b"/>
              <a:pathLst>
                <a:path w="8925" h="8925">
                  <a:moveTo>
                    <a:pt x="0" y="0"/>
                  </a:moveTo>
                  <a:lnTo>
                    <a:pt x="0" y="0"/>
                  </a:lnTo>
                  <a:close/>
                </a:path>
              </a:pathLst>
            </a:custGeom>
            <a:grpFill/>
            <a:ln w="28575" cap="flat">
              <a:solidFill>
                <a:schemeClr val="accent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Text" lastClr="000000"/>
                </a:solidFill>
                <a:effectLst/>
                <a:uLnTx/>
                <a:uFillTx/>
                <a:latin typeface="Lato Light"/>
                <a:ea typeface="+mn-ea"/>
                <a:cs typeface="+mn-cs"/>
              </a:endParaRPr>
            </a:p>
          </p:txBody>
        </p:sp>
      </p:grpSp>
      <p:sp>
        <p:nvSpPr>
          <p:cNvPr id="2" name="Titel 1">
            <a:extLst>
              <a:ext uri="{FF2B5EF4-FFF2-40B4-BE49-F238E27FC236}">
                <a16:creationId xmlns:a16="http://schemas.microsoft.com/office/drawing/2014/main" id="{4E352B46-55C4-60E7-ABD9-7C06900765E8}"/>
              </a:ext>
            </a:extLst>
          </p:cNvPr>
          <p:cNvSpPr>
            <a:spLocks noGrp="1"/>
          </p:cNvSpPr>
          <p:nvPr>
            <p:ph type="title" hasCustomPrompt="1"/>
          </p:nvPr>
        </p:nvSpPr>
        <p:spPr>
          <a:xfrm>
            <a:off x="2856000" y="1736725"/>
            <a:ext cx="6480000" cy="2507366"/>
          </a:xfrm>
          <a:prstGeom prst="rect">
            <a:avLst/>
          </a:prstGeom>
        </p:spPr>
        <p:txBody>
          <a:bodyPr anchor="b">
            <a:noAutofit/>
          </a:bodyPr>
          <a:lstStyle>
            <a:lvl1pPr>
              <a:defRPr sz="2800" i="0">
                <a:solidFill>
                  <a:schemeClr val="bg1"/>
                </a:solidFill>
              </a:defRPr>
            </a:lvl1pPr>
          </a:lstStyle>
          <a:p>
            <a:r>
              <a:rPr lang="nl-NL" dirty="0"/>
              <a:t>‘Dit is een manier om een quote van iemand toe te voegen’</a:t>
            </a:r>
          </a:p>
        </p:txBody>
      </p:sp>
      <p:sp>
        <p:nvSpPr>
          <p:cNvPr id="3" name="Tijdelijke aanduiding voor tekst 2">
            <a:extLst>
              <a:ext uri="{FF2B5EF4-FFF2-40B4-BE49-F238E27FC236}">
                <a16:creationId xmlns:a16="http://schemas.microsoft.com/office/drawing/2014/main" id="{0BB032C5-7829-F353-5133-6B1D1BE898E2}"/>
              </a:ext>
            </a:extLst>
          </p:cNvPr>
          <p:cNvSpPr>
            <a:spLocks noGrp="1"/>
          </p:cNvSpPr>
          <p:nvPr>
            <p:ph type="body" idx="1" hasCustomPrompt="1"/>
          </p:nvPr>
        </p:nvSpPr>
        <p:spPr>
          <a:xfrm>
            <a:off x="2856000" y="4396954"/>
            <a:ext cx="6480000" cy="1500187"/>
          </a:xfrm>
          <a:prstGeom prst="rect">
            <a:avLst/>
          </a:prstGeo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Naam Achternaam</a:t>
            </a:r>
          </a:p>
        </p:txBody>
      </p:sp>
    </p:spTree>
    <p:extLst>
      <p:ext uri="{BB962C8B-B14F-4D97-AF65-F5344CB8AC3E}">
        <p14:creationId xmlns:p14="http://schemas.microsoft.com/office/powerpoint/2010/main" val="112053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hasCustomPrompt="1"/>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dirty="0"/>
              <a:t>Inhoud van deze presentatie</a:t>
            </a:r>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8" name="Tijdelijke aanduiding voor inhoud 2">
            <a:extLst>
              <a:ext uri="{FF2B5EF4-FFF2-40B4-BE49-F238E27FC236}">
                <a16:creationId xmlns:a16="http://schemas.microsoft.com/office/drawing/2014/main" id="{FC42146D-FE35-7293-31F9-59AECA645D74}"/>
              </a:ext>
            </a:extLst>
          </p:cNvPr>
          <p:cNvSpPr>
            <a:spLocks noGrp="1"/>
          </p:cNvSpPr>
          <p:nvPr>
            <p:ph idx="15" hasCustomPrompt="1"/>
          </p:nvPr>
        </p:nvSpPr>
        <p:spPr>
          <a:xfrm>
            <a:off x="2007586" y="3685284"/>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
        <p:nvSpPr>
          <p:cNvPr id="9" name="Tijdelijke aanduiding voor inhoud 2">
            <a:extLst>
              <a:ext uri="{FF2B5EF4-FFF2-40B4-BE49-F238E27FC236}">
                <a16:creationId xmlns:a16="http://schemas.microsoft.com/office/drawing/2014/main" id="{C9AF91EB-344A-0945-7D48-81FDC795CDBD}"/>
              </a:ext>
            </a:extLst>
          </p:cNvPr>
          <p:cNvSpPr>
            <a:spLocks noGrp="1"/>
          </p:cNvSpPr>
          <p:nvPr>
            <p:ph idx="16" hasCustomPrompt="1"/>
          </p:nvPr>
        </p:nvSpPr>
        <p:spPr>
          <a:xfrm>
            <a:off x="2007586" y="4250463"/>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
        <p:nvSpPr>
          <p:cNvPr id="10" name="Tijdelijke aanduiding voor inhoud 2">
            <a:extLst>
              <a:ext uri="{FF2B5EF4-FFF2-40B4-BE49-F238E27FC236}">
                <a16:creationId xmlns:a16="http://schemas.microsoft.com/office/drawing/2014/main" id="{CD79A5B0-D711-E863-FB3A-7AA0395029AF}"/>
              </a:ext>
            </a:extLst>
          </p:cNvPr>
          <p:cNvSpPr>
            <a:spLocks noGrp="1"/>
          </p:cNvSpPr>
          <p:nvPr>
            <p:ph idx="17" hasCustomPrompt="1"/>
          </p:nvPr>
        </p:nvSpPr>
        <p:spPr>
          <a:xfrm>
            <a:off x="2007586" y="4815642"/>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
        <p:nvSpPr>
          <p:cNvPr id="12" name="Tijdelijke aanduiding voor inhoud 2">
            <a:extLst>
              <a:ext uri="{FF2B5EF4-FFF2-40B4-BE49-F238E27FC236}">
                <a16:creationId xmlns:a16="http://schemas.microsoft.com/office/drawing/2014/main" id="{F61BCE9B-51D1-9F31-3D32-045D6E63DF6B}"/>
              </a:ext>
            </a:extLst>
          </p:cNvPr>
          <p:cNvSpPr>
            <a:spLocks noGrp="1"/>
          </p:cNvSpPr>
          <p:nvPr>
            <p:ph idx="18" hasCustomPrompt="1"/>
          </p:nvPr>
        </p:nvSpPr>
        <p:spPr>
          <a:xfrm>
            <a:off x="2007586" y="1989747"/>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
        <p:nvSpPr>
          <p:cNvPr id="13" name="Tijdelijke aanduiding voor inhoud 2">
            <a:extLst>
              <a:ext uri="{FF2B5EF4-FFF2-40B4-BE49-F238E27FC236}">
                <a16:creationId xmlns:a16="http://schemas.microsoft.com/office/drawing/2014/main" id="{B088742D-2399-7A17-4775-7B7FC5ED4C97}"/>
              </a:ext>
            </a:extLst>
          </p:cNvPr>
          <p:cNvSpPr>
            <a:spLocks noGrp="1"/>
          </p:cNvSpPr>
          <p:nvPr>
            <p:ph idx="19" hasCustomPrompt="1"/>
          </p:nvPr>
        </p:nvSpPr>
        <p:spPr>
          <a:xfrm>
            <a:off x="2007586" y="2554926"/>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
        <p:nvSpPr>
          <p:cNvPr id="14" name="Tijdelijke aanduiding voor inhoud 2">
            <a:extLst>
              <a:ext uri="{FF2B5EF4-FFF2-40B4-BE49-F238E27FC236}">
                <a16:creationId xmlns:a16="http://schemas.microsoft.com/office/drawing/2014/main" id="{DD6BAA9D-C2D4-B9F5-E8B1-94B5EB0A61CF}"/>
              </a:ext>
            </a:extLst>
          </p:cNvPr>
          <p:cNvSpPr>
            <a:spLocks noGrp="1"/>
          </p:cNvSpPr>
          <p:nvPr>
            <p:ph idx="20" hasCustomPrompt="1"/>
          </p:nvPr>
        </p:nvSpPr>
        <p:spPr>
          <a:xfrm>
            <a:off x="2007586" y="3120105"/>
            <a:ext cx="9381140" cy="360000"/>
          </a:xfrm>
          <a:prstGeom prst="rect">
            <a:avLst/>
          </a:prstGeom>
        </p:spPr>
        <p:txBody>
          <a:bodyPr>
            <a:normAutofit/>
          </a:bodyPr>
          <a:lstStyle>
            <a:lvl1pPr marL="0" indent="0" algn="l">
              <a:lnSpc>
                <a:spcPts val="2600"/>
              </a:lnSpc>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Onderwerp</a:t>
            </a:r>
          </a:p>
        </p:txBody>
      </p:sp>
    </p:spTree>
    <p:extLst>
      <p:ext uri="{BB962C8B-B14F-4D97-AF65-F5344CB8AC3E}">
        <p14:creationId xmlns:p14="http://schemas.microsoft.com/office/powerpoint/2010/main" val="224262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ee categorieën bullets ">
    <p:bg>
      <p:bgRef idx="1001">
        <a:schemeClr val="bg1"/>
      </p:bgRef>
    </p:bg>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D40E9968-468A-B82B-77F1-617E70A425DB}"/>
              </a:ext>
            </a:extLst>
          </p:cNvPr>
          <p:cNvSpPr>
            <a:spLocks noGrp="1"/>
          </p:cNvSpPr>
          <p:nvPr>
            <p:ph sz="half" idx="12"/>
          </p:nvPr>
        </p:nvSpPr>
        <p:spPr>
          <a:xfrm>
            <a:off x="817919" y="1745452"/>
            <a:ext cx="5207785" cy="3940233"/>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12" name="Tijdelijke aanduiding voor inhoud 3">
            <a:extLst>
              <a:ext uri="{FF2B5EF4-FFF2-40B4-BE49-F238E27FC236}">
                <a16:creationId xmlns:a16="http://schemas.microsoft.com/office/drawing/2014/main" id="{533BCF32-B430-B78C-45B6-1A6A3F302F80}"/>
              </a:ext>
            </a:extLst>
          </p:cNvPr>
          <p:cNvSpPr>
            <a:spLocks noGrp="1"/>
          </p:cNvSpPr>
          <p:nvPr>
            <p:ph sz="half" idx="13"/>
          </p:nvPr>
        </p:nvSpPr>
        <p:spPr>
          <a:xfrm>
            <a:off x="6185246" y="1745452"/>
            <a:ext cx="5216525" cy="3940233"/>
          </a:xfrm>
          <a:prstGeom prst="rect">
            <a:avLst/>
          </a:prstGeom>
        </p:spPr>
        <p:txBody>
          <a:bodyPr>
            <a:noAutofit/>
          </a:bodyPr>
          <a:lstStyle>
            <a:lvl1pPr marL="285750" indent="-28575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4" name="Tijdelijke aanduiding voor inhoud 2">
            <a:extLst>
              <a:ext uri="{FF2B5EF4-FFF2-40B4-BE49-F238E27FC236}">
                <a16:creationId xmlns:a16="http://schemas.microsoft.com/office/drawing/2014/main" id="{EAEDCEE0-B04F-4283-C925-E94EB9F4B67F}"/>
              </a:ext>
            </a:extLst>
          </p:cNvPr>
          <p:cNvSpPr>
            <a:spLocks noGrp="1"/>
          </p:cNvSpPr>
          <p:nvPr>
            <p:ph sz="half" idx="10" hasCustomPrompt="1"/>
          </p:nvPr>
        </p:nvSpPr>
        <p:spPr>
          <a:xfrm>
            <a:off x="911225" y="944563"/>
            <a:ext cx="5101432" cy="782993"/>
          </a:xfrm>
          <a:prstGeom prst="rect">
            <a:avLst/>
          </a:prstGeom>
        </p:spPr>
        <p:txBody>
          <a:bodyPr>
            <a:noAutofit/>
          </a:bodyPr>
          <a:lstStyle>
            <a:lvl1pPr marL="0" indent="0">
              <a:lnSpc>
                <a:spcPts val="3600"/>
              </a:lnSpc>
              <a:buClr>
                <a:schemeClr val="accent1"/>
              </a:buClr>
              <a:buFont typeface="Courier New" panose="02070309020205020404" pitchFamily="49" charset="0"/>
              <a:buNone/>
              <a:defRPr sz="2400">
                <a:solidFill>
                  <a:srgbClr val="866F92"/>
                </a:solidFill>
                <a:latin typeface="MADE Tommy Soft Medium" panose="02000603000000020004" pitchFamily="50"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dirty="0"/>
              <a:t>Titel van </a:t>
            </a:r>
            <a:r>
              <a:rPr lang="nl-NL" dirty="0" err="1"/>
              <a:t>tekstvak</a:t>
            </a:r>
            <a:endParaRPr lang="nl-NL" dirty="0"/>
          </a:p>
        </p:txBody>
      </p:sp>
      <p:sp>
        <p:nvSpPr>
          <p:cNvPr id="35" name="Tijdelijke aanduiding voor inhoud 2">
            <a:extLst>
              <a:ext uri="{FF2B5EF4-FFF2-40B4-BE49-F238E27FC236}">
                <a16:creationId xmlns:a16="http://schemas.microsoft.com/office/drawing/2014/main" id="{54100BB7-CEAC-571A-FC4B-D3F9B70F56A0}"/>
              </a:ext>
            </a:extLst>
          </p:cNvPr>
          <p:cNvSpPr>
            <a:spLocks noGrp="1"/>
          </p:cNvSpPr>
          <p:nvPr>
            <p:ph sz="half" idx="11" hasCustomPrompt="1"/>
          </p:nvPr>
        </p:nvSpPr>
        <p:spPr>
          <a:xfrm>
            <a:off x="6179344" y="944563"/>
            <a:ext cx="5209786" cy="768460"/>
          </a:xfrm>
          <a:prstGeom prst="rect">
            <a:avLst/>
          </a:prstGeom>
        </p:spPr>
        <p:txBody>
          <a:bodyPr>
            <a:noAutofit/>
          </a:bodyPr>
          <a:lstStyle>
            <a:lvl1pPr marL="0" indent="0">
              <a:lnSpc>
                <a:spcPts val="3600"/>
              </a:lnSpc>
              <a:buClr>
                <a:schemeClr val="accent1"/>
              </a:buClr>
              <a:buFont typeface="Courier New" panose="02070309020205020404" pitchFamily="49" charset="0"/>
              <a:buNone/>
              <a:defRPr sz="2400">
                <a:solidFill>
                  <a:srgbClr val="866F92"/>
                </a:solidFill>
                <a:latin typeface="MADE Tommy Soft Medium" panose="02000603000000020004" pitchFamily="50"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dirty="0"/>
              <a:t>Titel van </a:t>
            </a:r>
            <a:r>
              <a:rPr lang="nl-NL" dirty="0" err="1"/>
              <a:t>tekstvak</a:t>
            </a:r>
            <a:endParaRPr lang="nl-NL" dirty="0"/>
          </a:p>
        </p:txBody>
      </p:sp>
    </p:spTree>
    <p:extLst>
      <p:ext uri="{BB962C8B-B14F-4D97-AF65-F5344CB8AC3E}">
        <p14:creationId xmlns:p14="http://schemas.microsoft.com/office/powerpoint/2010/main" val="1493047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p + Twee kolommen bullets">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923929" y="945441"/>
            <a:ext cx="10465200" cy="530225"/>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803274" y="945440"/>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804872" y="1736725"/>
            <a:ext cx="5207785" cy="3928779"/>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6172199" y="1736725"/>
            <a:ext cx="5216525" cy="3928779"/>
          </a:xfrm>
          <a:prstGeom prst="rect">
            <a:avLst/>
          </a:prstGeom>
        </p:spPr>
        <p:txBody>
          <a:bodyPr>
            <a:noAutofit/>
          </a:bodyPr>
          <a:lstStyle>
            <a:lvl1pPr marL="285750" indent="-285750">
              <a:lnSpc>
                <a:spcPts val="3400"/>
              </a:lnSpc>
              <a:buClr>
                <a:schemeClr val="accent2"/>
              </a:buClr>
              <a:buFont typeface="Courier New" panose="02070309020205020404" pitchFamily="49" charset="0"/>
              <a:buChar char="o"/>
              <a:defRPr sz="2000">
                <a:latin typeface="Lato Regular"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748401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bullets">
    <p:bg>
      <p:bgRef idx="1001">
        <a:schemeClr val="bg1"/>
      </p:bgRef>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804872" y="1313411"/>
            <a:ext cx="5207785" cy="3940233"/>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6172199" y="1313411"/>
            <a:ext cx="5216525" cy="3940233"/>
          </a:xfrm>
          <a:prstGeom prst="rect">
            <a:avLst/>
          </a:prstGeom>
        </p:spPr>
        <p:txBody>
          <a:bodyPr>
            <a:noAutofit/>
          </a:bodyPr>
          <a:lstStyle>
            <a:lvl1pPr marL="285750" indent="-28575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636356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p+ Bullets + Figuur">
    <p:bg>
      <p:bgRef idx="1001">
        <a:schemeClr val="bg1"/>
      </p:bgRef>
    </p:bg>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74969C44-2385-9787-2E81-9B56DD11F8B1}"/>
              </a:ext>
            </a:extLst>
          </p:cNvPr>
          <p:cNvSpPr>
            <a:spLocks noGrp="1"/>
          </p:cNvSpPr>
          <p:nvPr>
            <p:ph sz="half" idx="1"/>
          </p:nvPr>
        </p:nvSpPr>
        <p:spPr>
          <a:xfrm>
            <a:off x="811540" y="1726865"/>
            <a:ext cx="4796751" cy="3682685"/>
          </a:xfrm>
          <a:prstGeom prst="rect">
            <a:avLst/>
          </a:prstGeom>
        </p:spPr>
        <p:txBody>
          <a:bodyPr>
            <a:noAutofit/>
          </a:bodyPr>
          <a:lstStyle>
            <a:lvl1pPr marL="457200" indent="-457200">
              <a:lnSpc>
                <a:spcPts val="3400"/>
              </a:lnSpc>
              <a:buClr>
                <a:schemeClr val="accent2"/>
              </a:buClr>
              <a:buFont typeface="Courier New" panose="02070309020205020404" pitchFamily="49" charset="0"/>
              <a:buChar char="o"/>
              <a:defRPr sz="2000">
                <a:solidFill>
                  <a:schemeClr val="accent1"/>
                </a:solidFill>
                <a:latin typeface="Lato Regular" panose="020F050202020403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nl-NL"/>
              <a:t>Klikken om de tekststijl van het model te bewerken</a:t>
            </a:r>
          </a:p>
        </p:txBody>
      </p:sp>
      <p:sp>
        <p:nvSpPr>
          <p:cNvPr id="7" name="Titel 1">
            <a:extLst>
              <a:ext uri="{FF2B5EF4-FFF2-40B4-BE49-F238E27FC236}">
                <a16:creationId xmlns:a16="http://schemas.microsoft.com/office/drawing/2014/main" id="{A43F231D-D2D8-8830-5233-C6338CEAF2A6}"/>
              </a:ext>
            </a:extLst>
          </p:cNvPr>
          <p:cNvSpPr>
            <a:spLocks noGrp="1"/>
          </p:cNvSpPr>
          <p:nvPr>
            <p:ph type="title"/>
          </p:nvPr>
        </p:nvSpPr>
        <p:spPr>
          <a:xfrm>
            <a:off x="923929" y="945441"/>
            <a:ext cx="10465200" cy="226134"/>
          </a:xfrm>
          <a:prstGeom prst="rect">
            <a:avLst/>
          </a:prstGeom>
        </p:spPr>
        <p:txBody>
          <a:bodyPr/>
          <a:lstStyle>
            <a:lvl1pPr>
              <a:defRPr sz="2000" u="none">
                <a:ln>
                  <a:noFill/>
                </a:ln>
                <a:solidFill>
                  <a:srgbClr val="866F92"/>
                </a:solidFill>
              </a:defRPr>
            </a:lvl1pPr>
          </a:lstStyle>
          <a:p>
            <a:r>
              <a:rPr lang="nl-NL"/>
              <a:t>Klik om stijl te bewerken</a:t>
            </a:r>
            <a:endParaRPr lang="nl-NL" dirty="0"/>
          </a:p>
        </p:txBody>
      </p:sp>
      <p:cxnSp>
        <p:nvCxnSpPr>
          <p:cNvPr id="8" name="Rechte verbindingslijn 7">
            <a:extLst>
              <a:ext uri="{FF2B5EF4-FFF2-40B4-BE49-F238E27FC236}">
                <a16:creationId xmlns:a16="http://schemas.microsoft.com/office/drawing/2014/main" id="{A6D285A3-76E9-BA27-D0AC-3AF35B393350}"/>
              </a:ext>
              <a:ext uri="{C183D7F6-B498-43B3-948B-1728B52AA6E4}">
                <adec:decorative xmlns:adec="http://schemas.microsoft.com/office/drawing/2017/decorative" val="1"/>
              </a:ext>
            </a:extLst>
          </p:cNvPr>
          <p:cNvCxnSpPr>
            <a:cxnSpLocks/>
          </p:cNvCxnSpPr>
          <p:nvPr userDrawn="1"/>
        </p:nvCxnSpPr>
        <p:spPr>
          <a:xfrm>
            <a:off x="803274" y="945441"/>
            <a:ext cx="0" cy="226135"/>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 name="Tijdelijke aanduiding voor inhoud 4">
            <a:extLst>
              <a:ext uri="{FF2B5EF4-FFF2-40B4-BE49-F238E27FC236}">
                <a16:creationId xmlns:a16="http://schemas.microsoft.com/office/drawing/2014/main" id="{3C178E70-E786-9718-46CC-0D93CE139393}"/>
              </a:ext>
              <a:ext uri="{C183D7F6-B498-43B3-948B-1728B52AA6E4}">
                <adec:decorative xmlns:adec="http://schemas.microsoft.com/office/drawing/2017/decorative" val="1"/>
              </a:ext>
            </a:extLst>
          </p:cNvPr>
          <p:cNvSpPr>
            <a:spLocks noGrp="1"/>
          </p:cNvSpPr>
          <p:nvPr>
            <p:ph sz="quarter" idx="32"/>
          </p:nvPr>
        </p:nvSpPr>
        <p:spPr>
          <a:xfrm>
            <a:off x="6337521" y="1545653"/>
            <a:ext cx="5039172" cy="4379256"/>
          </a:xfrm>
          <a:prstGeom prst="roundRect">
            <a:avLst>
              <a:gd name="adj" fmla="val 4395"/>
            </a:avLst>
          </a:prstGeom>
          <a:solidFill>
            <a:srgbClr val="FFFAF4"/>
          </a:solidFill>
        </p:spPr>
        <p:txBody>
          <a:bodyPr/>
          <a:lstStyle>
            <a:lvl1pPr>
              <a:defRPr>
                <a:noFill/>
              </a:defRPr>
            </a:lvl1pPr>
          </a:lstStyle>
          <a:p>
            <a:pPr lvl="0"/>
            <a:r>
              <a:rPr lang="nl-NL"/>
              <a:t>Klikken om de tekststijl van het model te bewerken</a:t>
            </a:r>
          </a:p>
        </p:txBody>
      </p:sp>
      <p:sp>
        <p:nvSpPr>
          <p:cNvPr id="3" name="Tijdelijke aanduiding voor tekst 11">
            <a:extLst>
              <a:ext uri="{FF2B5EF4-FFF2-40B4-BE49-F238E27FC236}">
                <a16:creationId xmlns:a16="http://schemas.microsoft.com/office/drawing/2014/main" id="{893C6212-B1EE-7621-DA7C-04B4F9DDB380}"/>
              </a:ext>
            </a:extLst>
          </p:cNvPr>
          <p:cNvSpPr>
            <a:spLocks noGrp="1"/>
          </p:cNvSpPr>
          <p:nvPr>
            <p:ph type="body" sz="quarter" idx="33" hasCustomPrompt="1"/>
          </p:nvPr>
        </p:nvSpPr>
        <p:spPr>
          <a:xfrm>
            <a:off x="6583369" y="1748194"/>
            <a:ext cx="4547477" cy="556855"/>
          </a:xfrm>
          <a:prstGeom prst="rect">
            <a:avLst/>
          </a:prstGeom>
        </p:spPr>
        <p:txBody>
          <a:bodyPr lIns="90000" tIns="46800" rIns="90000" bIns="46800">
            <a:noAutofit/>
          </a:bodyPr>
          <a:lstStyle>
            <a:lvl1pPr marL="0" indent="0">
              <a:lnSpc>
                <a:spcPts val="1400"/>
              </a:lnSpc>
              <a:buNone/>
              <a:defRPr sz="1050">
                <a:latin typeface="Lato Bold" panose="020F08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Figuur [</a:t>
            </a:r>
            <a:r>
              <a:rPr lang="nl-NL" dirty="0" err="1"/>
              <a:t>nr</a:t>
            </a:r>
            <a:r>
              <a:rPr lang="nl-NL" dirty="0"/>
              <a:t>]</a:t>
            </a:r>
            <a:br>
              <a:rPr lang="nl-NL" dirty="0"/>
            </a:br>
            <a:r>
              <a:rPr lang="nl-NL" dirty="0"/>
              <a:t>Figuurtitel </a:t>
            </a:r>
            <a:br>
              <a:rPr lang="nl-NL" dirty="0"/>
            </a:br>
            <a:r>
              <a:rPr lang="nl-NL" dirty="0"/>
              <a:t>(in procenten, n=…)</a:t>
            </a:r>
          </a:p>
        </p:txBody>
      </p:sp>
      <p:sp>
        <p:nvSpPr>
          <p:cNvPr id="4" name="Tijdelijke aanduiding voor afbeelding 14">
            <a:extLst>
              <a:ext uri="{FF2B5EF4-FFF2-40B4-BE49-F238E27FC236}">
                <a16:creationId xmlns:a16="http://schemas.microsoft.com/office/drawing/2014/main" id="{F183AD8C-85F7-236D-2A66-4FDBAC4BD9C2}"/>
              </a:ext>
            </a:extLst>
          </p:cNvPr>
          <p:cNvSpPr>
            <a:spLocks noGrp="1"/>
          </p:cNvSpPr>
          <p:nvPr>
            <p:ph type="pic" sz="quarter" idx="34"/>
          </p:nvPr>
        </p:nvSpPr>
        <p:spPr>
          <a:xfrm>
            <a:off x="6583710" y="2375036"/>
            <a:ext cx="4546795" cy="3034514"/>
          </a:xfrm>
          <a:prstGeom prst="rect">
            <a:avLst/>
          </a:prstGeom>
        </p:spPr>
        <p:txBody>
          <a:bodyPr/>
          <a:lstStyle>
            <a:lvl1pPr>
              <a:defRPr>
                <a:noFill/>
              </a:defRPr>
            </a:lvl1pPr>
          </a:lstStyle>
          <a:p>
            <a:r>
              <a:rPr lang="nl-NL"/>
              <a:t>Klik op het pictogram als u een afbeelding wilt toevoegen</a:t>
            </a:r>
            <a:endParaRPr lang="nl-NL" dirty="0"/>
          </a:p>
        </p:txBody>
      </p:sp>
      <p:sp>
        <p:nvSpPr>
          <p:cNvPr id="9" name="Tijdelijke aanduiding voor tekst 11">
            <a:extLst>
              <a:ext uri="{FF2B5EF4-FFF2-40B4-BE49-F238E27FC236}">
                <a16:creationId xmlns:a16="http://schemas.microsoft.com/office/drawing/2014/main" id="{E480A495-98DD-B88E-8B67-7653BE17B5D2}"/>
              </a:ext>
            </a:extLst>
          </p:cNvPr>
          <p:cNvSpPr>
            <a:spLocks noGrp="1"/>
          </p:cNvSpPr>
          <p:nvPr>
            <p:ph type="body" sz="quarter" idx="35" hasCustomPrompt="1"/>
          </p:nvPr>
        </p:nvSpPr>
        <p:spPr>
          <a:xfrm>
            <a:off x="6583416" y="5410934"/>
            <a:ext cx="4547382" cy="426798"/>
          </a:xfrm>
          <a:prstGeom prst="rect">
            <a:avLst/>
          </a:prstGeom>
        </p:spPr>
        <p:txBody>
          <a:bodyPr lIns="90000" tIns="108000" rIns="90000">
            <a:noAutofit/>
          </a:bodyPr>
          <a:lstStyle>
            <a:lvl1pPr marL="0" indent="0">
              <a:lnSpc>
                <a:spcPts val="1200"/>
              </a:lnSpc>
              <a:buNone/>
              <a:defRPr sz="9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Bron: Mulier instituut, [dataset, vragenlijst], [datum].</a:t>
            </a:r>
          </a:p>
        </p:txBody>
      </p:sp>
      <p:sp>
        <p:nvSpPr>
          <p:cNvPr id="10" name="Graphic 13">
            <a:extLst>
              <a:ext uri="{FF2B5EF4-FFF2-40B4-BE49-F238E27FC236}">
                <a16:creationId xmlns:a16="http://schemas.microsoft.com/office/drawing/2014/main" id="{ED3BFE5C-89DF-C2B8-2834-7D291654814C}"/>
              </a:ext>
              <a:ext uri="{C183D7F6-B498-43B3-948B-1728B52AA6E4}">
                <adec:decorative xmlns:adec="http://schemas.microsoft.com/office/drawing/2017/decorative" val="1"/>
              </a:ext>
            </a:extLst>
          </p:cNvPr>
          <p:cNvSpPr/>
          <p:nvPr userDrawn="1"/>
        </p:nvSpPr>
        <p:spPr>
          <a:xfrm>
            <a:off x="0" y="6144872"/>
            <a:ext cx="12192000" cy="477608"/>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a:p>
        </p:txBody>
      </p:sp>
      <p:sp>
        <p:nvSpPr>
          <p:cNvPr id="11" name="Tijdelijke aanduiding voor dianummer 5">
            <a:extLst>
              <a:ext uri="{FF2B5EF4-FFF2-40B4-BE49-F238E27FC236}">
                <a16:creationId xmlns:a16="http://schemas.microsoft.com/office/drawing/2014/main" id="{B88373DD-2A56-B84A-CE07-085F77D8BDD7}"/>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15" name="Tekstvak 14">
            <a:extLst>
              <a:ext uri="{FF2B5EF4-FFF2-40B4-BE49-F238E27FC236}">
                <a16:creationId xmlns:a16="http://schemas.microsoft.com/office/drawing/2014/main" id="{E3F3AC56-6F7D-8D8B-2609-56F72FA9279D}"/>
              </a:ext>
              <a:ext uri="{C183D7F6-B498-43B3-948B-1728B52AA6E4}">
                <adec:decorative xmlns:adec="http://schemas.microsoft.com/office/drawing/2017/decorative" val="1"/>
              </a:ext>
            </a:extLst>
          </p:cNvPr>
          <p:cNvSpPr txBox="1"/>
          <p:nvPr userDrawn="1"/>
        </p:nvSpPr>
        <p:spPr>
          <a:xfrm>
            <a:off x="811540" y="6344901"/>
            <a:ext cx="1092200" cy="153888"/>
          </a:xfrm>
          <a:prstGeom prst="rect">
            <a:avLst/>
          </a:prstGeom>
          <a:noFill/>
        </p:spPr>
        <p:txBody>
          <a:bodyPr wrap="square" lIns="0" tIns="0" rIns="0" bIns="0" rtlCol="0">
            <a:spAutoFit/>
          </a:bodyPr>
          <a:lstStyle/>
          <a:p>
            <a:r>
              <a:rPr lang="nl-NL" sz="1000" b="0" dirty="0">
                <a:solidFill>
                  <a:schemeClr val="accent1"/>
                </a:solidFill>
                <a:latin typeface="Lato" panose="020F0502020204030203" pitchFamily="34" charset="0"/>
              </a:rPr>
              <a:t>Mulier Instituut</a:t>
            </a:r>
          </a:p>
        </p:txBody>
      </p:sp>
      <p:sp>
        <p:nvSpPr>
          <p:cNvPr id="16" name="Tijdelijke aanduiding voor voettekst 4">
            <a:extLst>
              <a:ext uri="{FF2B5EF4-FFF2-40B4-BE49-F238E27FC236}">
                <a16:creationId xmlns:a16="http://schemas.microsoft.com/office/drawing/2014/main" id="{56349835-CAB5-73E1-BA5D-1001B598CD6D}"/>
              </a:ext>
              <a:ext uri="{C183D7F6-B498-43B3-948B-1728B52AA6E4}">
                <adec:decorative xmlns:adec="http://schemas.microsoft.com/office/drawing/2017/decorative" val="1"/>
              </a:ext>
            </a:extLst>
          </p:cNvPr>
          <p:cNvSpPr>
            <a:spLocks noGrp="1"/>
          </p:cNvSpPr>
          <p:nvPr>
            <p:ph type="ftr" sz="quarter" idx="3"/>
          </p:nvPr>
        </p:nvSpPr>
        <p:spPr>
          <a:xfrm>
            <a:off x="1741336" y="6219826"/>
            <a:ext cx="8245502" cy="404038"/>
          </a:xfrm>
          <a:prstGeom prst="rect">
            <a:avLst/>
          </a:prstGeom>
        </p:spPr>
        <p:txBody>
          <a:bodyPr vert="horz" lIns="91440" tIns="45720" rIns="91440" bIns="45720" rtlCol="0" anchor="ctr"/>
          <a:lstStyle>
            <a:lvl1pPr algn="l">
              <a:defRPr sz="1000">
                <a:solidFill>
                  <a:srgbClr val="948E9D"/>
                </a:solidFill>
              </a:defRPr>
            </a:lvl1pPr>
          </a:lstStyle>
          <a:p>
            <a:r>
              <a:rPr lang="nl-NL" dirty="0"/>
              <a:t>Titel van je presentatie</a:t>
            </a:r>
          </a:p>
        </p:txBody>
      </p:sp>
      <p:cxnSp>
        <p:nvCxnSpPr>
          <p:cNvPr id="17" name="Rechte verbindingslijn 16">
            <a:extLst>
              <a:ext uri="{FF2B5EF4-FFF2-40B4-BE49-F238E27FC236}">
                <a16:creationId xmlns:a16="http://schemas.microsoft.com/office/drawing/2014/main" id="{6340A71C-BFC8-5849-D591-A6BDD4B4F720}"/>
              </a:ext>
              <a:ext uri="{C183D7F6-B498-43B3-948B-1728B52AA6E4}">
                <adec:decorative xmlns:adec="http://schemas.microsoft.com/office/drawing/2017/decorative" val="1"/>
              </a:ext>
            </a:extLst>
          </p:cNvPr>
          <p:cNvCxnSpPr>
            <a:cxnSpLocks/>
          </p:cNvCxnSpPr>
          <p:nvPr userDrawn="1"/>
        </p:nvCxnSpPr>
        <p:spPr>
          <a:xfrm flipH="1">
            <a:off x="1760188" y="6367845"/>
            <a:ext cx="2971" cy="108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905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4">
          <p15:clr>
            <a:srgbClr val="FBAE40"/>
          </p15:clr>
        </p15:guide>
        <p15:guide id="2" pos="3840">
          <p15:clr>
            <a:srgbClr val="FBAE40"/>
          </p15:clr>
        </p15:guide>
        <p15:guide id="3" pos="3545">
          <p15:clr>
            <a:srgbClr val="FBAE40"/>
          </p15:clr>
        </p15:guide>
        <p15:guide id="4" pos="4135">
          <p15:clr>
            <a:srgbClr val="FBAE40"/>
          </p15:clr>
        </p15:guide>
        <p15:guide id="5" orient="horz" pos="2160">
          <p15:clr>
            <a:srgbClr val="FBAE40"/>
          </p15:clr>
        </p15:guide>
        <p15:guide id="6" pos="70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jdelijke aanduiding voor titel 1">
            <a:extLst>
              <a:ext uri="{FF2B5EF4-FFF2-40B4-BE49-F238E27FC236}">
                <a16:creationId xmlns:a16="http://schemas.microsoft.com/office/drawing/2014/main" id="{15FD874D-A706-DBEC-0B9C-83CAF027C6A4}"/>
              </a:ext>
            </a:extLst>
          </p:cNvPr>
          <p:cNvSpPr>
            <a:spLocks noGrp="1"/>
          </p:cNvSpPr>
          <p:nvPr>
            <p:ph type="title"/>
          </p:nvPr>
        </p:nvSpPr>
        <p:spPr>
          <a:xfrm>
            <a:off x="812015" y="945441"/>
            <a:ext cx="10576710" cy="530225"/>
          </a:xfrm>
          <a:prstGeom prst="rect">
            <a:avLst/>
          </a:prstGeom>
        </p:spPr>
        <p:txBody>
          <a:bodyPr vert="horz" lIns="0" tIns="0" rIns="0" bIns="0" rtlCol="0" anchor="t" anchorCtr="0">
            <a:noAutofit/>
          </a:bodyPr>
          <a:lstStyle/>
          <a:p>
            <a:r>
              <a:rPr lang="nl-NL" dirty="0"/>
              <a:t>Klik om stijl te bewerken</a:t>
            </a:r>
          </a:p>
        </p:txBody>
      </p:sp>
      <p:sp>
        <p:nvSpPr>
          <p:cNvPr id="12" name="Tijdelijke aanduiding voor tekst 2">
            <a:extLst>
              <a:ext uri="{FF2B5EF4-FFF2-40B4-BE49-F238E27FC236}">
                <a16:creationId xmlns:a16="http://schemas.microsoft.com/office/drawing/2014/main" id="{B030F8F3-FCF3-2E0A-7E93-C92684115558}"/>
              </a:ext>
            </a:extLst>
          </p:cNvPr>
          <p:cNvSpPr>
            <a:spLocks noGrp="1"/>
          </p:cNvSpPr>
          <p:nvPr>
            <p:ph type="body" idx="1"/>
          </p:nvPr>
        </p:nvSpPr>
        <p:spPr>
          <a:xfrm>
            <a:off x="812015" y="1736725"/>
            <a:ext cx="10576710" cy="417671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5">
            <a:extLst>
              <a:ext uri="{FF2B5EF4-FFF2-40B4-BE49-F238E27FC236}">
                <a16:creationId xmlns:a16="http://schemas.microsoft.com/office/drawing/2014/main" id="{396B59CE-699F-97D7-70BD-569C79D7470A}"/>
              </a:ext>
            </a:extLst>
          </p:cNvPr>
          <p:cNvSpPr>
            <a:spLocks noGrp="1"/>
          </p:cNvSpPr>
          <p:nvPr>
            <p:ph type="sldNum" sz="quarter" idx="4"/>
          </p:nvPr>
        </p:nvSpPr>
        <p:spPr>
          <a:xfrm>
            <a:off x="10408923" y="6219827"/>
            <a:ext cx="469232" cy="404037"/>
          </a:xfrm>
          <a:prstGeom prst="rect">
            <a:avLst/>
          </a:prstGeom>
        </p:spPr>
        <p:txBody>
          <a:bodyPr vert="horz" lIns="91440" tIns="45720" rIns="91440" bIns="45720" rtlCol="0" anchor="ctr"/>
          <a:lstStyle>
            <a:lvl1pPr algn="r">
              <a:defRPr sz="1000" b="0">
                <a:solidFill>
                  <a:schemeClr val="tx1"/>
                </a:solidFill>
                <a:latin typeface="Lato Bold" panose="020F0802020204030203" pitchFamily="34" charset="0"/>
              </a:defRPr>
            </a:lvl1pPr>
          </a:lstStyle>
          <a:p>
            <a:fld id="{33E711D8-35CB-4614-B968-F4646DF76ADA}" type="slidenum">
              <a:rPr lang="nl-NL" smtClean="0"/>
              <a:pPr/>
              <a:t>‹nr.›</a:t>
            </a:fld>
            <a:endParaRPr lang="nl-NL" dirty="0"/>
          </a:p>
        </p:txBody>
      </p:sp>
    </p:spTree>
    <p:extLst>
      <p:ext uri="{BB962C8B-B14F-4D97-AF65-F5344CB8AC3E}">
        <p14:creationId xmlns:p14="http://schemas.microsoft.com/office/powerpoint/2010/main" val="234491136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Lst>
  <p:hf hdr="0" dt="0"/>
  <p:txStyles>
    <p:titleStyle>
      <a:lvl1pPr algn="l" defTabSz="914400" rtl="0" eaLnBrk="1" latinLnBrk="0" hangingPunct="1">
        <a:lnSpc>
          <a:spcPct val="90000"/>
        </a:lnSpc>
        <a:spcBef>
          <a:spcPct val="0"/>
        </a:spcBef>
        <a:buNone/>
        <a:defRPr sz="4400" kern="1200">
          <a:solidFill>
            <a:schemeClr val="accent1"/>
          </a:solidFill>
          <a:latin typeface="MADE Tommy Soft Medium" panose="02000603000000020004" pitchFamily="50" charset="0"/>
          <a:ea typeface="+mj-ea"/>
          <a:cs typeface="+mj-cs"/>
        </a:defRPr>
      </a:lvl1pPr>
    </p:titleStyle>
    <p:bodyStyle>
      <a:lvl1pPr marL="0" indent="0" algn="l" defTabSz="914400" rtl="0" eaLnBrk="1" latinLnBrk="0" hangingPunct="1">
        <a:lnSpc>
          <a:spcPts val="1800"/>
        </a:lnSpc>
        <a:spcBef>
          <a:spcPts val="1800"/>
        </a:spcBef>
        <a:buFont typeface="Arial" panose="020B0604020202020204" pitchFamily="34" charset="0"/>
        <a:buNone/>
        <a:defRPr sz="2000" kern="1200">
          <a:solidFill>
            <a:schemeClr val="accent1"/>
          </a:solidFill>
          <a:latin typeface="Lato Regular" panose="020F0502020204030203" pitchFamily="34" charset="0"/>
          <a:ea typeface="+mn-ea"/>
          <a:cs typeface="+mn-cs"/>
        </a:defRPr>
      </a:lvl1pPr>
      <a:lvl2pPr marL="457200" indent="0" algn="l" defTabSz="914400" rtl="0" eaLnBrk="1" latinLnBrk="0" hangingPunct="1">
        <a:lnSpc>
          <a:spcPts val="1800"/>
        </a:lnSpc>
        <a:spcBef>
          <a:spcPts val="1800"/>
        </a:spcBef>
        <a:buFont typeface="Arial" panose="020B0604020202020204" pitchFamily="34" charset="0"/>
        <a:buNone/>
        <a:defRPr sz="2000" kern="1200">
          <a:solidFill>
            <a:schemeClr val="accent1"/>
          </a:solidFill>
          <a:latin typeface="Lato Regular" panose="020F0502020204030203" pitchFamily="34" charset="0"/>
          <a:ea typeface="+mn-ea"/>
          <a:cs typeface="+mn-cs"/>
        </a:defRPr>
      </a:lvl2pPr>
      <a:lvl3pPr marL="914400" indent="0" algn="l" defTabSz="914400" rtl="0" eaLnBrk="1" latinLnBrk="0" hangingPunct="1">
        <a:lnSpc>
          <a:spcPts val="1800"/>
        </a:lnSpc>
        <a:spcBef>
          <a:spcPts val="1800"/>
        </a:spcBef>
        <a:buFont typeface="Arial" panose="020B0604020202020204" pitchFamily="34" charset="0"/>
        <a:buNone/>
        <a:defRPr sz="2000" kern="1200">
          <a:solidFill>
            <a:schemeClr val="accent1"/>
          </a:solidFill>
          <a:latin typeface="Lato Regular" panose="020F0502020204030203" pitchFamily="34" charset="0"/>
          <a:ea typeface="+mn-ea"/>
          <a:cs typeface="+mn-cs"/>
        </a:defRPr>
      </a:lvl3pPr>
      <a:lvl4pPr marL="1371600" indent="0" algn="l" defTabSz="914400" rtl="0" eaLnBrk="1" latinLnBrk="0" hangingPunct="1">
        <a:lnSpc>
          <a:spcPts val="1800"/>
        </a:lnSpc>
        <a:spcBef>
          <a:spcPts val="1800"/>
        </a:spcBef>
        <a:buFont typeface="Arial" panose="020B0604020202020204" pitchFamily="34" charset="0"/>
        <a:buNone/>
        <a:defRPr sz="2000" kern="1200">
          <a:solidFill>
            <a:schemeClr val="accent1"/>
          </a:solidFill>
          <a:latin typeface="Lato Regular" panose="020F0502020204030203" pitchFamily="34" charset="0"/>
          <a:ea typeface="+mn-ea"/>
          <a:cs typeface="+mn-cs"/>
        </a:defRPr>
      </a:lvl4pPr>
      <a:lvl5pPr marL="1828800" indent="0" algn="l" defTabSz="914400" rtl="0" eaLnBrk="1" latinLnBrk="0" hangingPunct="1">
        <a:lnSpc>
          <a:spcPts val="1800"/>
        </a:lnSpc>
        <a:spcBef>
          <a:spcPts val="1800"/>
        </a:spcBef>
        <a:buFont typeface="Arial" panose="020B0604020202020204" pitchFamily="34" charset="0"/>
        <a:buNone/>
        <a:defRPr sz="2000" kern="1200">
          <a:solidFill>
            <a:schemeClr val="accent1"/>
          </a:solidFill>
          <a:latin typeface="Lato Regular"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a:extLst>
              <a:ext uri="{FF2B5EF4-FFF2-40B4-BE49-F238E27FC236}">
                <a16:creationId xmlns:a16="http://schemas.microsoft.com/office/drawing/2014/main" id="{921A041D-94E0-1EB0-352F-4E890606C10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633" b="16633"/>
          <a:stretch/>
        </p:blipFill>
        <p:spPr/>
      </p:pic>
      <p:sp>
        <p:nvSpPr>
          <p:cNvPr id="7" name="Ondertitel 6">
            <a:extLst>
              <a:ext uri="{FF2B5EF4-FFF2-40B4-BE49-F238E27FC236}">
                <a16:creationId xmlns:a16="http://schemas.microsoft.com/office/drawing/2014/main" id="{C6C7E6FE-4641-2E59-7996-7CCF358F3D7B}"/>
              </a:ext>
            </a:extLst>
          </p:cNvPr>
          <p:cNvSpPr>
            <a:spLocks noGrp="1"/>
          </p:cNvSpPr>
          <p:nvPr>
            <p:ph type="subTitle" idx="1"/>
          </p:nvPr>
        </p:nvSpPr>
        <p:spPr>
          <a:xfrm>
            <a:off x="811526" y="4902776"/>
            <a:ext cx="4730329" cy="326257"/>
          </a:xfrm>
        </p:spPr>
        <p:txBody>
          <a:bodyPr/>
          <a:lstStyle/>
          <a:p>
            <a:r>
              <a:rPr lang="nl-NL" dirty="0"/>
              <a:t>06-02-2024</a:t>
            </a:r>
          </a:p>
        </p:txBody>
      </p:sp>
      <p:sp>
        <p:nvSpPr>
          <p:cNvPr id="6" name="Titel 5">
            <a:extLst>
              <a:ext uri="{FF2B5EF4-FFF2-40B4-BE49-F238E27FC236}">
                <a16:creationId xmlns:a16="http://schemas.microsoft.com/office/drawing/2014/main" id="{FC8D4CE2-947D-8696-D146-7E5D84177872}"/>
              </a:ext>
            </a:extLst>
          </p:cNvPr>
          <p:cNvSpPr>
            <a:spLocks noGrp="1"/>
          </p:cNvSpPr>
          <p:nvPr>
            <p:ph type="ctrTitle"/>
          </p:nvPr>
        </p:nvSpPr>
        <p:spPr>
          <a:xfrm>
            <a:off x="811527" y="3618723"/>
            <a:ext cx="5284474" cy="678608"/>
          </a:xfrm>
        </p:spPr>
        <p:txBody>
          <a:bodyPr/>
          <a:lstStyle/>
          <a:p>
            <a:r>
              <a:rPr lang="nl-NL" dirty="0"/>
              <a:t>Doortrappen en evaluatie</a:t>
            </a:r>
          </a:p>
        </p:txBody>
      </p:sp>
      <p:sp>
        <p:nvSpPr>
          <p:cNvPr id="9" name="Tijdelijke aanduiding voor tekst 8">
            <a:extLst>
              <a:ext uri="{FF2B5EF4-FFF2-40B4-BE49-F238E27FC236}">
                <a16:creationId xmlns:a16="http://schemas.microsoft.com/office/drawing/2014/main" id="{6FBE9B0B-7C1C-39F5-B15F-BFAB7811A55B}"/>
              </a:ext>
            </a:extLst>
          </p:cNvPr>
          <p:cNvSpPr>
            <a:spLocks noGrp="1"/>
          </p:cNvSpPr>
          <p:nvPr>
            <p:ph type="body" sz="quarter" idx="12"/>
          </p:nvPr>
        </p:nvSpPr>
        <p:spPr/>
        <p:txBody>
          <a:bodyPr/>
          <a:lstStyle/>
          <a:p>
            <a:r>
              <a:rPr lang="nl-NL" dirty="0"/>
              <a:t>Irma Huiberts en Marloes van Gorp</a:t>
            </a:r>
          </a:p>
        </p:txBody>
      </p:sp>
    </p:spTree>
    <p:extLst>
      <p:ext uri="{BB962C8B-B14F-4D97-AF65-F5344CB8AC3E}">
        <p14:creationId xmlns:p14="http://schemas.microsoft.com/office/powerpoint/2010/main" val="294620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34A8-236D-88FB-AB0B-460444DA48B0}"/>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801DFA8-E026-BB0B-7F99-31513DC32DAE}"/>
              </a:ext>
            </a:extLst>
          </p:cNvPr>
          <p:cNvSpPr>
            <a:spLocks noGrp="1"/>
          </p:cNvSpPr>
          <p:nvPr>
            <p:ph type="sldNum" sz="quarter" idx="4"/>
          </p:nvPr>
        </p:nvSpPr>
        <p:spPr/>
        <p:txBody>
          <a:bodyPr/>
          <a:lstStyle/>
          <a:p>
            <a:fld id="{33E711D8-35CB-4614-B968-F4646DF76ADA}" type="slidenum">
              <a:rPr lang="nl-NL" smtClean="0"/>
              <a:pPr/>
              <a:t>10</a:t>
            </a:fld>
            <a:endParaRPr lang="nl-NL" dirty="0"/>
          </a:p>
        </p:txBody>
      </p:sp>
      <p:sp>
        <p:nvSpPr>
          <p:cNvPr id="3" name="Tijdelijke aanduiding voor voettekst 2">
            <a:extLst>
              <a:ext uri="{FF2B5EF4-FFF2-40B4-BE49-F238E27FC236}">
                <a16:creationId xmlns:a16="http://schemas.microsoft.com/office/drawing/2014/main" id="{605F9719-9F01-9854-64CA-2F4570F8196D}"/>
              </a:ext>
            </a:extLst>
          </p:cNvPr>
          <p:cNvSpPr>
            <a:spLocks noGrp="1"/>
          </p:cNvSpPr>
          <p:nvPr>
            <p:ph type="ftr" sz="quarter" idx="3"/>
          </p:nvPr>
        </p:nvSpPr>
        <p:spPr/>
        <p:txBody>
          <a:bodyPr/>
          <a:lstStyle/>
          <a:p>
            <a:r>
              <a:rPr lang="nl-NL" dirty="0"/>
              <a:t>kwartaalbijeenkomst M&amp;E doortrappen</a:t>
            </a:r>
          </a:p>
        </p:txBody>
      </p:sp>
      <p:sp>
        <p:nvSpPr>
          <p:cNvPr id="4" name="Titel 3">
            <a:extLst>
              <a:ext uri="{FF2B5EF4-FFF2-40B4-BE49-F238E27FC236}">
                <a16:creationId xmlns:a16="http://schemas.microsoft.com/office/drawing/2014/main" id="{C6E8689B-EE24-6A3F-7B3B-2186FE7303CC}"/>
              </a:ext>
            </a:extLst>
          </p:cNvPr>
          <p:cNvSpPr>
            <a:spLocks noGrp="1"/>
          </p:cNvSpPr>
          <p:nvPr>
            <p:ph type="title"/>
          </p:nvPr>
        </p:nvSpPr>
        <p:spPr>
          <a:xfrm>
            <a:off x="863400" y="937429"/>
            <a:ext cx="10465200" cy="530225"/>
          </a:xfrm>
        </p:spPr>
        <p:txBody>
          <a:bodyPr/>
          <a:lstStyle/>
          <a:p>
            <a:r>
              <a:rPr lang="nl-NL" dirty="0"/>
              <a:t>Monitoring en evaluatie</a:t>
            </a:r>
          </a:p>
        </p:txBody>
      </p:sp>
      <p:sp>
        <p:nvSpPr>
          <p:cNvPr id="8" name="Tijdelijke aanduiding voor inhoud 7">
            <a:extLst>
              <a:ext uri="{FF2B5EF4-FFF2-40B4-BE49-F238E27FC236}">
                <a16:creationId xmlns:a16="http://schemas.microsoft.com/office/drawing/2014/main" id="{3AE0FED6-6765-AEE8-EB0F-F8CDD86331A7}"/>
              </a:ext>
            </a:extLst>
          </p:cNvPr>
          <p:cNvSpPr>
            <a:spLocks noGrp="1"/>
          </p:cNvSpPr>
          <p:nvPr>
            <p:ph idx="18"/>
          </p:nvPr>
        </p:nvSpPr>
        <p:spPr>
          <a:xfrm>
            <a:off x="2007586" y="1629020"/>
            <a:ext cx="9381140" cy="360000"/>
          </a:xfrm>
        </p:spPr>
        <p:txBody>
          <a:bodyPr/>
          <a:lstStyle/>
          <a:p>
            <a:r>
              <a:rPr lang="nl-NL" dirty="0"/>
              <a:t>Waarom?</a:t>
            </a:r>
          </a:p>
        </p:txBody>
      </p:sp>
      <p:pic>
        <p:nvPicPr>
          <p:cNvPr id="12" name="Graphic 11">
            <a:extLst>
              <a:ext uri="{FF2B5EF4-FFF2-40B4-BE49-F238E27FC236}">
                <a16:creationId xmlns:a16="http://schemas.microsoft.com/office/drawing/2014/main" id="{6B1A16A0-BD8B-4433-82ED-6348192B22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1629020"/>
            <a:ext cx="471429" cy="360000"/>
          </a:xfrm>
          <a:prstGeom prst="rect">
            <a:avLst/>
          </a:prstGeom>
        </p:spPr>
      </p:pic>
      <p:sp>
        <p:nvSpPr>
          <p:cNvPr id="13" name="Tekstvak 12">
            <a:extLst>
              <a:ext uri="{FF2B5EF4-FFF2-40B4-BE49-F238E27FC236}">
                <a16:creationId xmlns:a16="http://schemas.microsoft.com/office/drawing/2014/main" id="{458CF852-22D7-123E-3C35-D540A3423761}"/>
              </a:ext>
            </a:extLst>
          </p:cNvPr>
          <p:cNvSpPr txBox="1"/>
          <p:nvPr userDrawn="1"/>
        </p:nvSpPr>
        <p:spPr>
          <a:xfrm>
            <a:off x="1303936" y="1670521"/>
            <a:ext cx="365083" cy="276999"/>
          </a:xfrm>
          <a:prstGeom prst="rect">
            <a:avLst/>
          </a:prstGeom>
          <a:noFill/>
        </p:spPr>
        <p:txBody>
          <a:bodyPr wrap="square" lIns="0" tIns="0" rIns="0" bIns="0" rtlCol="0">
            <a:spAutoFit/>
          </a:bodyPr>
          <a:lstStyle/>
          <a:p>
            <a:pPr algn="ctr"/>
            <a:r>
              <a:rPr lang="nl-NL" sz="1800" dirty="0">
                <a:solidFill>
                  <a:schemeClr val="accent1"/>
                </a:solidFill>
                <a:latin typeface="Lato Regular" panose="020F0502020204030203" pitchFamily="34" charset="0"/>
              </a:rPr>
              <a:t>1</a:t>
            </a:r>
            <a:endParaRPr lang="nl-NL" dirty="0">
              <a:solidFill>
                <a:schemeClr val="accent1"/>
              </a:solidFill>
              <a:latin typeface="Lato Regular" panose="020F0502020204030203" pitchFamily="34" charset="0"/>
            </a:endParaRPr>
          </a:p>
        </p:txBody>
      </p:sp>
      <p:pic>
        <p:nvPicPr>
          <p:cNvPr id="15" name="Graphic 14">
            <a:extLst>
              <a:ext uri="{FF2B5EF4-FFF2-40B4-BE49-F238E27FC236}">
                <a16:creationId xmlns:a16="http://schemas.microsoft.com/office/drawing/2014/main" id="{D751E706-09A1-0761-56BA-0CC8126003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2194198"/>
            <a:ext cx="471429" cy="360000"/>
          </a:xfrm>
          <a:prstGeom prst="rect">
            <a:avLst/>
          </a:prstGeom>
        </p:spPr>
      </p:pic>
      <p:sp>
        <p:nvSpPr>
          <p:cNvPr id="16" name="Tekstvak 15">
            <a:extLst>
              <a:ext uri="{FF2B5EF4-FFF2-40B4-BE49-F238E27FC236}">
                <a16:creationId xmlns:a16="http://schemas.microsoft.com/office/drawing/2014/main" id="{B9033A84-BC06-2860-2843-38CCF677DBBC}"/>
              </a:ext>
            </a:extLst>
          </p:cNvPr>
          <p:cNvSpPr txBox="1"/>
          <p:nvPr userDrawn="1"/>
        </p:nvSpPr>
        <p:spPr>
          <a:xfrm>
            <a:off x="1303936" y="2235699"/>
            <a:ext cx="365083" cy="276999"/>
          </a:xfrm>
          <a:prstGeom prst="rect">
            <a:avLst/>
          </a:prstGeom>
          <a:noFill/>
        </p:spPr>
        <p:txBody>
          <a:bodyPr wrap="square" lIns="0" tIns="0" rIns="0" bIns="0" rtlCol="0">
            <a:spAutoFit/>
          </a:bodyPr>
          <a:lstStyle/>
          <a:p>
            <a:pPr algn="ctr"/>
            <a:r>
              <a:rPr lang="nl-NL" sz="1800" dirty="0">
                <a:solidFill>
                  <a:schemeClr val="accent1"/>
                </a:solidFill>
                <a:latin typeface="Lato Regular" panose="020F0502020204030203" pitchFamily="34" charset="0"/>
              </a:rPr>
              <a:t>2</a:t>
            </a:r>
            <a:endParaRPr lang="nl-NL" dirty="0">
              <a:solidFill>
                <a:schemeClr val="accent1"/>
              </a:solidFill>
              <a:latin typeface="Lato Regular" panose="020F0502020204030203" pitchFamily="34" charset="0"/>
            </a:endParaRPr>
          </a:p>
        </p:txBody>
      </p:sp>
      <p:sp>
        <p:nvSpPr>
          <p:cNvPr id="36" name="Tijdelijke aanduiding voor inhoud 35">
            <a:extLst>
              <a:ext uri="{FF2B5EF4-FFF2-40B4-BE49-F238E27FC236}">
                <a16:creationId xmlns:a16="http://schemas.microsoft.com/office/drawing/2014/main" id="{8AF5ACDD-C03B-8B3F-1C6B-8F1933628517}"/>
              </a:ext>
            </a:extLst>
          </p:cNvPr>
          <p:cNvSpPr>
            <a:spLocks noGrp="1"/>
          </p:cNvSpPr>
          <p:nvPr>
            <p:ph idx="15"/>
          </p:nvPr>
        </p:nvSpPr>
        <p:spPr>
          <a:xfrm>
            <a:off x="2007586" y="2194198"/>
            <a:ext cx="9381140" cy="360000"/>
          </a:xfrm>
        </p:spPr>
        <p:txBody>
          <a:bodyPr>
            <a:normAutofit/>
          </a:bodyPr>
          <a:lstStyle/>
          <a:p>
            <a:r>
              <a:rPr lang="nl-NL" dirty="0"/>
              <a:t>Wat?</a:t>
            </a:r>
          </a:p>
        </p:txBody>
      </p:sp>
      <p:sp>
        <p:nvSpPr>
          <p:cNvPr id="38" name="Tijdelijke aanduiding voor inhoud 37">
            <a:extLst>
              <a:ext uri="{FF2B5EF4-FFF2-40B4-BE49-F238E27FC236}">
                <a16:creationId xmlns:a16="http://schemas.microsoft.com/office/drawing/2014/main" id="{99D0879E-36B2-13B2-7532-DA44A57EC948}"/>
              </a:ext>
            </a:extLst>
          </p:cNvPr>
          <p:cNvSpPr>
            <a:spLocks noGrp="1"/>
          </p:cNvSpPr>
          <p:nvPr>
            <p:ph idx="16"/>
          </p:nvPr>
        </p:nvSpPr>
        <p:spPr>
          <a:xfrm>
            <a:off x="2007586" y="2755666"/>
            <a:ext cx="9381140" cy="360000"/>
          </a:xfrm>
        </p:spPr>
        <p:txBody>
          <a:bodyPr/>
          <a:lstStyle/>
          <a:p>
            <a:r>
              <a:rPr lang="nl-NL" dirty="0"/>
              <a:t>Hoe?</a:t>
            </a:r>
          </a:p>
        </p:txBody>
      </p:sp>
      <p:sp>
        <p:nvSpPr>
          <p:cNvPr id="5" name="Tekstvak 4">
            <a:extLst>
              <a:ext uri="{FF2B5EF4-FFF2-40B4-BE49-F238E27FC236}">
                <a16:creationId xmlns:a16="http://schemas.microsoft.com/office/drawing/2014/main" id="{83AFB43E-B107-0341-4E58-E9A8B4D2FA64}"/>
              </a:ext>
            </a:extLst>
          </p:cNvPr>
          <p:cNvSpPr txBox="1"/>
          <p:nvPr/>
        </p:nvSpPr>
        <p:spPr>
          <a:xfrm>
            <a:off x="1303936" y="2769099"/>
            <a:ext cx="365083" cy="276999"/>
          </a:xfrm>
          <a:prstGeom prst="rect">
            <a:avLst/>
          </a:prstGeom>
          <a:noFill/>
        </p:spPr>
        <p:txBody>
          <a:bodyPr wrap="square" lIns="0" tIns="0" rIns="0" bIns="0" rtlCol="0">
            <a:spAutoFit/>
          </a:bodyPr>
          <a:lstStyle/>
          <a:p>
            <a:pPr algn="ctr"/>
            <a:r>
              <a:rPr lang="nl-NL" dirty="0">
                <a:solidFill>
                  <a:schemeClr val="accent1"/>
                </a:solidFill>
                <a:latin typeface="Lato Regular" panose="020F0502020204030203" pitchFamily="34" charset="0"/>
              </a:rPr>
              <a:t>3</a:t>
            </a:r>
          </a:p>
        </p:txBody>
      </p:sp>
      <p:pic>
        <p:nvPicPr>
          <p:cNvPr id="6" name="Graphic 5">
            <a:extLst>
              <a:ext uri="{FF2B5EF4-FFF2-40B4-BE49-F238E27FC236}">
                <a16:creationId xmlns:a16="http://schemas.microsoft.com/office/drawing/2014/main" id="{1B4E76DD-A3C7-619A-5596-B9B40979B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2721220"/>
            <a:ext cx="471429" cy="360000"/>
          </a:xfrm>
          <a:prstGeom prst="rect">
            <a:avLst/>
          </a:prstGeom>
        </p:spPr>
      </p:pic>
    </p:spTree>
    <p:extLst>
      <p:ext uri="{BB962C8B-B14F-4D97-AF65-F5344CB8AC3E}">
        <p14:creationId xmlns:p14="http://schemas.microsoft.com/office/powerpoint/2010/main" val="418687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488035B6-70B8-812C-982A-41D981424F1B}"/>
              </a:ext>
            </a:extLst>
          </p:cNvPr>
          <p:cNvSpPr>
            <a:spLocks noGrp="1"/>
          </p:cNvSpPr>
          <p:nvPr>
            <p:ph type="pic" sz="quarter" idx="14"/>
          </p:nvPr>
        </p:nvSpPr>
        <p:spPr>
          <a:solidFill>
            <a:schemeClr val="accent2">
              <a:lumMod val="60000"/>
              <a:lumOff val="40000"/>
            </a:schemeClr>
          </a:solidFill>
        </p:spPr>
        <p:txBody>
          <a:bodyPr/>
          <a:lstStyle/>
          <a:p>
            <a:endParaRPr lang="nl-NL" dirty="0"/>
          </a:p>
        </p:txBody>
      </p:sp>
      <p:sp>
        <p:nvSpPr>
          <p:cNvPr id="4" name="Titel 3">
            <a:extLst>
              <a:ext uri="{FF2B5EF4-FFF2-40B4-BE49-F238E27FC236}">
                <a16:creationId xmlns:a16="http://schemas.microsoft.com/office/drawing/2014/main" id="{4FB35104-0305-E4D9-16D6-5DCAA5F54437}"/>
              </a:ext>
            </a:extLst>
          </p:cNvPr>
          <p:cNvSpPr>
            <a:spLocks noGrp="1"/>
          </p:cNvSpPr>
          <p:nvPr>
            <p:ph type="ctrTitle"/>
          </p:nvPr>
        </p:nvSpPr>
        <p:spPr/>
        <p:txBody>
          <a:bodyPr/>
          <a:lstStyle/>
          <a:p>
            <a:r>
              <a:rPr lang="nl-NL" dirty="0"/>
              <a:t>Landelijke Monitor</a:t>
            </a:r>
          </a:p>
        </p:txBody>
      </p:sp>
      <p:sp>
        <p:nvSpPr>
          <p:cNvPr id="5" name="Tekstvak 4">
            <a:extLst>
              <a:ext uri="{FF2B5EF4-FFF2-40B4-BE49-F238E27FC236}">
                <a16:creationId xmlns:a16="http://schemas.microsoft.com/office/drawing/2014/main" id="{5826254E-E074-BD88-DB91-FEE34C912F02}"/>
              </a:ext>
            </a:extLst>
          </p:cNvPr>
          <p:cNvSpPr txBox="1"/>
          <p:nvPr/>
        </p:nvSpPr>
        <p:spPr>
          <a:xfrm>
            <a:off x="698500" y="4472628"/>
            <a:ext cx="6400800" cy="923330"/>
          </a:xfrm>
          <a:prstGeom prst="rect">
            <a:avLst/>
          </a:prstGeom>
          <a:noFill/>
        </p:spPr>
        <p:txBody>
          <a:bodyPr wrap="square" rtlCol="0">
            <a:spAutoFit/>
          </a:bodyPr>
          <a:lstStyle/>
          <a:p>
            <a:r>
              <a:rPr lang="nl-NL" dirty="0"/>
              <a:t>Rapport 2023 staat online op: mulierinstituut.nl/publicaties</a:t>
            </a:r>
          </a:p>
          <a:p>
            <a:endParaRPr lang="nl-NL" dirty="0"/>
          </a:p>
          <a:p>
            <a:r>
              <a:rPr lang="nl-NL" dirty="0"/>
              <a:t>Over uitvoering: o.a. activiteiten, samenwerking en evaluatie </a:t>
            </a:r>
          </a:p>
        </p:txBody>
      </p:sp>
      <p:pic>
        <p:nvPicPr>
          <p:cNvPr id="6" name="Afbeelding 5">
            <a:extLst>
              <a:ext uri="{FF2B5EF4-FFF2-40B4-BE49-F238E27FC236}">
                <a16:creationId xmlns:a16="http://schemas.microsoft.com/office/drawing/2014/main" id="{4207CEB9-B636-372A-134A-93DCEFA2E01C}"/>
              </a:ext>
            </a:extLst>
          </p:cNvPr>
          <p:cNvPicPr>
            <a:picLocks noChangeAspect="1"/>
          </p:cNvPicPr>
          <p:nvPr/>
        </p:nvPicPr>
        <p:blipFill>
          <a:blip r:embed="rId3"/>
          <a:stretch>
            <a:fillRect/>
          </a:stretch>
        </p:blipFill>
        <p:spPr>
          <a:xfrm>
            <a:off x="7749904" y="1547512"/>
            <a:ext cx="2145216" cy="3036833"/>
          </a:xfrm>
          <a:prstGeom prst="rect">
            <a:avLst/>
          </a:prstGeom>
        </p:spPr>
      </p:pic>
      <p:cxnSp>
        <p:nvCxnSpPr>
          <p:cNvPr id="9" name="Verbindingslijn: gekromd 8">
            <a:extLst>
              <a:ext uri="{FF2B5EF4-FFF2-40B4-BE49-F238E27FC236}">
                <a16:creationId xmlns:a16="http://schemas.microsoft.com/office/drawing/2014/main" id="{01BBD39D-D942-BA84-DCCC-621E02E443DB}"/>
              </a:ext>
            </a:extLst>
          </p:cNvPr>
          <p:cNvCxnSpPr>
            <a:cxnSpLocks/>
          </p:cNvCxnSpPr>
          <p:nvPr/>
        </p:nvCxnSpPr>
        <p:spPr>
          <a:xfrm rot="5400000" flipH="1" flipV="1">
            <a:off x="5338281" y="2218036"/>
            <a:ext cx="1103774" cy="352570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71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DFCAED7-B9E2-D3A4-F795-1B73E3F3BA54}"/>
              </a:ext>
            </a:extLst>
          </p:cNvPr>
          <p:cNvSpPr>
            <a:spLocks noGrp="1"/>
          </p:cNvSpPr>
          <p:nvPr>
            <p:ph type="sldNum" sz="quarter" idx="4"/>
          </p:nvPr>
        </p:nvSpPr>
        <p:spPr/>
        <p:txBody>
          <a:bodyPr/>
          <a:lstStyle/>
          <a:p>
            <a:fld id="{33E711D8-35CB-4614-B968-F4646DF76ADA}" type="slidenum">
              <a:rPr lang="nl-NL" smtClean="0"/>
              <a:pPr/>
              <a:t>12</a:t>
            </a:fld>
            <a:endParaRPr lang="nl-NL" dirty="0"/>
          </a:p>
        </p:txBody>
      </p:sp>
      <p:sp>
        <p:nvSpPr>
          <p:cNvPr id="3" name="Tijdelijke aanduiding voor voettekst 2">
            <a:extLst>
              <a:ext uri="{FF2B5EF4-FFF2-40B4-BE49-F238E27FC236}">
                <a16:creationId xmlns:a16="http://schemas.microsoft.com/office/drawing/2014/main" id="{27A1A6A3-5D92-4A03-2D98-75EDEB5645BB}"/>
              </a:ext>
            </a:extLst>
          </p:cNvPr>
          <p:cNvSpPr>
            <a:spLocks noGrp="1"/>
          </p:cNvSpPr>
          <p:nvPr>
            <p:ph type="ftr" sz="quarter" idx="3"/>
          </p:nvPr>
        </p:nvSpPr>
        <p:spPr/>
        <p:txBody>
          <a:bodyPr/>
          <a:lstStyle/>
          <a:p>
            <a:r>
              <a:rPr lang="nl-NL"/>
              <a:t>Titel van je presentatie</a:t>
            </a:r>
            <a:endParaRPr lang="nl-NL" dirty="0"/>
          </a:p>
        </p:txBody>
      </p:sp>
      <p:sp>
        <p:nvSpPr>
          <p:cNvPr id="4" name="Titel 3">
            <a:extLst>
              <a:ext uri="{FF2B5EF4-FFF2-40B4-BE49-F238E27FC236}">
                <a16:creationId xmlns:a16="http://schemas.microsoft.com/office/drawing/2014/main" id="{94035894-EAAD-96DF-EF52-247E1381FB39}"/>
              </a:ext>
            </a:extLst>
          </p:cNvPr>
          <p:cNvSpPr>
            <a:spLocks noGrp="1"/>
          </p:cNvSpPr>
          <p:nvPr>
            <p:ph type="title"/>
          </p:nvPr>
        </p:nvSpPr>
        <p:spPr/>
        <p:txBody>
          <a:bodyPr/>
          <a:lstStyle/>
          <a:p>
            <a:r>
              <a:rPr lang="nl-NL" dirty="0"/>
              <a:t>Landelijke monitoring en evaluatie Doortrappen</a:t>
            </a:r>
          </a:p>
        </p:txBody>
      </p:sp>
      <p:sp>
        <p:nvSpPr>
          <p:cNvPr id="5" name="Tijdelijke aanduiding voor inhoud 4">
            <a:extLst>
              <a:ext uri="{FF2B5EF4-FFF2-40B4-BE49-F238E27FC236}">
                <a16:creationId xmlns:a16="http://schemas.microsoft.com/office/drawing/2014/main" id="{BD3DD0E0-4103-E15F-7230-2FC000AB3F6B}"/>
              </a:ext>
            </a:extLst>
          </p:cNvPr>
          <p:cNvSpPr>
            <a:spLocks noGrp="1"/>
          </p:cNvSpPr>
          <p:nvPr>
            <p:ph sz="half" idx="1"/>
          </p:nvPr>
        </p:nvSpPr>
        <p:spPr>
          <a:xfrm>
            <a:off x="804872" y="1736725"/>
            <a:ext cx="6497628" cy="3928779"/>
          </a:xfrm>
        </p:spPr>
        <p:txBody>
          <a:bodyPr/>
          <a:lstStyle/>
          <a:p>
            <a:r>
              <a:rPr lang="nl-NL" b="1" dirty="0"/>
              <a:t>Uitvoering</a:t>
            </a:r>
            <a:r>
              <a:rPr lang="nl-NL" dirty="0"/>
              <a:t>: doelen, activiteiten, samenwerking met partners, bijhouden resultaten</a:t>
            </a:r>
          </a:p>
          <a:p>
            <a:endParaRPr lang="nl-NL" dirty="0"/>
          </a:p>
          <a:p>
            <a:r>
              <a:rPr lang="nl-NL" b="1" dirty="0"/>
              <a:t>Reflectie</a:t>
            </a:r>
            <a:r>
              <a:rPr lang="nl-NL" dirty="0"/>
              <a:t>: Succesfactoren en belemmeringen</a:t>
            </a:r>
          </a:p>
          <a:p>
            <a:endParaRPr lang="nl-NL" dirty="0"/>
          </a:p>
          <a:p>
            <a:r>
              <a:rPr lang="nl-NL" b="1" dirty="0"/>
              <a:t>Effecten: </a:t>
            </a:r>
            <a:r>
              <a:rPr lang="nl-NL" dirty="0"/>
              <a:t>Werkzame elementen</a:t>
            </a:r>
          </a:p>
        </p:txBody>
      </p:sp>
      <p:pic>
        <p:nvPicPr>
          <p:cNvPr id="7" name="Picture 4" descr="Vragenlijst - Sporttesten">
            <a:extLst>
              <a:ext uri="{FF2B5EF4-FFF2-40B4-BE49-F238E27FC236}">
                <a16:creationId xmlns:a16="http://schemas.microsoft.com/office/drawing/2014/main" id="{F08154D9-3F0A-A5E2-0DBA-0FBDBF972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307" y="1210553"/>
            <a:ext cx="1308099" cy="1169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cusgroep Vectoren, Illustraties en Clipart - 123RF">
            <a:extLst>
              <a:ext uri="{FF2B5EF4-FFF2-40B4-BE49-F238E27FC236}">
                <a16:creationId xmlns:a16="http://schemas.microsoft.com/office/drawing/2014/main" id="{3824939E-ED92-2315-D738-E9650FDA7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69" t="26571" r="17723" b="24100"/>
          <a:stretch/>
        </p:blipFill>
        <p:spPr bwMode="auto">
          <a:xfrm>
            <a:off x="7641876" y="2598347"/>
            <a:ext cx="2344962" cy="1824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view - Free people icons">
            <a:extLst>
              <a:ext uri="{FF2B5EF4-FFF2-40B4-BE49-F238E27FC236}">
                <a16:creationId xmlns:a16="http://schemas.microsoft.com/office/drawing/2014/main" id="{6230674A-1531-ED6C-3216-1B3312161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459" y="4775621"/>
            <a:ext cx="1539428" cy="153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0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F587459-05AD-0987-A13D-BD4F2ED87F94}"/>
              </a:ext>
            </a:extLst>
          </p:cNvPr>
          <p:cNvSpPr>
            <a:spLocks noGrp="1"/>
          </p:cNvSpPr>
          <p:nvPr>
            <p:ph type="title"/>
          </p:nvPr>
        </p:nvSpPr>
        <p:spPr/>
        <p:txBody>
          <a:bodyPr/>
          <a:lstStyle/>
          <a:p>
            <a:r>
              <a:rPr lang="nl-NL" dirty="0"/>
              <a:t>Monitor 2023</a:t>
            </a:r>
          </a:p>
        </p:txBody>
      </p:sp>
      <p:sp>
        <p:nvSpPr>
          <p:cNvPr id="8" name="Tijdelijke aanduiding voor dianummer 7">
            <a:extLst>
              <a:ext uri="{FF2B5EF4-FFF2-40B4-BE49-F238E27FC236}">
                <a16:creationId xmlns:a16="http://schemas.microsoft.com/office/drawing/2014/main" id="{CB0875E3-1DC1-DC9D-0FE2-A1E00A946DF0}"/>
              </a:ext>
            </a:extLst>
          </p:cNvPr>
          <p:cNvSpPr>
            <a:spLocks noGrp="1"/>
          </p:cNvSpPr>
          <p:nvPr>
            <p:ph type="sldNum" sz="quarter" idx="4"/>
          </p:nvPr>
        </p:nvSpPr>
        <p:spPr/>
        <p:txBody>
          <a:bodyPr/>
          <a:lstStyle/>
          <a:p>
            <a:fld id="{33E711D8-35CB-4614-B968-F4646DF76ADA}" type="slidenum">
              <a:rPr lang="nl-NL" smtClean="0"/>
              <a:pPr/>
              <a:t>13</a:t>
            </a:fld>
            <a:endParaRPr lang="nl-NL" dirty="0"/>
          </a:p>
        </p:txBody>
      </p:sp>
      <p:sp>
        <p:nvSpPr>
          <p:cNvPr id="10" name="Tijdelijke aanduiding voor inhoud 1">
            <a:extLst>
              <a:ext uri="{FF2B5EF4-FFF2-40B4-BE49-F238E27FC236}">
                <a16:creationId xmlns:a16="http://schemas.microsoft.com/office/drawing/2014/main" id="{3A9C62EB-2385-A2C8-D54C-84883A5EE813}"/>
              </a:ext>
            </a:extLst>
          </p:cNvPr>
          <p:cNvSpPr>
            <a:spLocks noGrp="1"/>
          </p:cNvSpPr>
          <p:nvPr>
            <p:ph sz="half" idx="1"/>
          </p:nvPr>
        </p:nvSpPr>
        <p:spPr>
          <a:xfrm>
            <a:off x="811540" y="1726865"/>
            <a:ext cx="6762277" cy="3682685"/>
          </a:xfrm>
        </p:spPr>
        <p:txBody>
          <a:bodyPr/>
          <a:lstStyle/>
          <a:p>
            <a:pPr marL="0" lvl="0" indent="0">
              <a:lnSpc>
                <a:spcPts val="1500"/>
              </a:lnSpc>
              <a:buClr>
                <a:srgbClr val="FFAD4A"/>
              </a:buClr>
              <a:buSzPts val="550"/>
              <a:buNone/>
            </a:pPr>
            <a:r>
              <a:rPr lang="nl-NL" sz="1600" b="1"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rPr>
              <a:t>Data-verzameling</a:t>
            </a:r>
          </a:p>
          <a:p>
            <a:pPr marL="342900" lvl="0" indent="-342900">
              <a:lnSpc>
                <a:spcPts val="1500"/>
              </a:lnSpc>
              <a:buClr>
                <a:srgbClr val="FFAD4A"/>
              </a:buClr>
              <a:buSzPts val="550"/>
              <a:buFont typeface="icomoon" pitchFamily="2" charset="0"/>
              <a:buChar char=""/>
            </a:pPr>
            <a:r>
              <a:rPr lang="nl-NL" dirty="0">
                <a:solidFill>
                  <a:srgbClr val="472C5F"/>
                </a:solidFill>
                <a:latin typeface="Lato Light" panose="020F0302020204030203" pitchFamily="34" charset="0"/>
                <a:ea typeface="Lato Light" panose="020F0302020204030203" pitchFamily="34" charset="0"/>
                <a:cs typeface="Times New Roman" panose="02020603050405020304" pitchFamily="18" charset="0"/>
              </a:rPr>
              <a:t>Doortrappen Kwartiermakers: </a:t>
            </a:r>
          </a:p>
          <a:p>
            <a:pPr marL="800100" lvl="2" indent="-342900">
              <a:lnSpc>
                <a:spcPts val="1500"/>
              </a:lnSpc>
              <a:buClr>
                <a:srgbClr val="FFAD4A"/>
              </a:buClr>
              <a:buSzPts val="550"/>
              <a:buFont typeface="icomoon" pitchFamily="2" charset="0"/>
              <a:buChar char=""/>
            </a:pPr>
            <a:r>
              <a:rPr lang="nl-NL" sz="1600" dirty="0">
                <a:solidFill>
                  <a:srgbClr val="472C5F"/>
                </a:solidFill>
                <a:latin typeface="Lato Light" panose="020F0302020204030203" pitchFamily="34" charset="0"/>
                <a:ea typeface="Lato Light" panose="020F0302020204030203" pitchFamily="34" charset="0"/>
                <a:cs typeface="Times New Roman" panose="02020603050405020304" pitchFamily="18" charset="0"/>
              </a:rPr>
              <a:t>04 oktober 2023 tot 20 oktober 2023</a:t>
            </a:r>
          </a:p>
          <a:p>
            <a:pPr marL="800100" lvl="2" indent="-342900">
              <a:lnSpc>
                <a:spcPts val="1500"/>
              </a:lnSpc>
              <a:buClr>
                <a:srgbClr val="FFAD4A"/>
              </a:buClr>
              <a:buSzPts val="550"/>
              <a:buFont typeface="icomoon" pitchFamily="2" charset="0"/>
              <a:buChar char=""/>
            </a:pPr>
            <a:r>
              <a:rPr lang="nl-NL" sz="1600" dirty="0">
                <a:solidFill>
                  <a:srgbClr val="472C5F"/>
                </a:solidFill>
                <a:latin typeface="Lato Light" panose="020F0302020204030203" pitchFamily="34" charset="0"/>
                <a:ea typeface="Lato Light" panose="020F0302020204030203" pitchFamily="34" charset="0"/>
                <a:cs typeface="Times New Roman" panose="02020603050405020304" pitchFamily="18" charset="0"/>
              </a:rPr>
              <a:t>Respons: 11 van 13 (85%)</a:t>
            </a:r>
          </a:p>
          <a:p>
            <a:pPr marL="342900" lvl="0" indent="-342900">
              <a:lnSpc>
                <a:spcPts val="1500"/>
              </a:lnSpc>
              <a:buClr>
                <a:srgbClr val="FFAD4A"/>
              </a:buClr>
              <a:buSzPts val="550"/>
              <a:buFont typeface="icomoon" pitchFamily="2" charset="0"/>
              <a:buChar char=""/>
            </a:pPr>
            <a:r>
              <a:rPr lang="nl-NL"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rPr>
              <a:t>Doortrappen Coördinatoren: </a:t>
            </a:r>
          </a:p>
          <a:p>
            <a:pPr marL="800100" lvl="2" indent="-342900">
              <a:lnSpc>
                <a:spcPts val="1500"/>
              </a:lnSpc>
              <a:buClr>
                <a:srgbClr val="FFAD4A"/>
              </a:buClr>
              <a:buSzPts val="550"/>
              <a:buFont typeface="icomoon" pitchFamily="2" charset="0"/>
              <a:buChar char=""/>
            </a:pPr>
            <a:r>
              <a:rPr lang="nl-NL" sz="1600"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rPr>
              <a:t>04 oktober 2023 tot 26 oktober 2023</a:t>
            </a:r>
          </a:p>
          <a:p>
            <a:pPr marL="800100" lvl="2" indent="-342900">
              <a:lnSpc>
                <a:spcPts val="1500"/>
              </a:lnSpc>
              <a:buClr>
                <a:srgbClr val="FFAD4A"/>
              </a:buClr>
              <a:buSzPts val="550"/>
              <a:buFont typeface="icomoon" pitchFamily="2" charset="0"/>
              <a:buChar char=""/>
            </a:pPr>
            <a:r>
              <a:rPr lang="nl-NL" sz="1600"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rPr>
              <a:t>Respons: 71 van ca. 125 (</a:t>
            </a:r>
            <a:r>
              <a:rPr lang="nl-NL" sz="1600" dirty="0">
                <a:solidFill>
                  <a:srgbClr val="472C5F"/>
                </a:solidFill>
                <a:latin typeface="Lato Light" panose="020F0302020204030203" pitchFamily="34" charset="0"/>
                <a:ea typeface="Lato Light" panose="020F0302020204030203" pitchFamily="34" charset="0"/>
                <a:cs typeface="Times New Roman" panose="02020603050405020304" pitchFamily="18" charset="0"/>
              </a:rPr>
              <a:t>57</a:t>
            </a:r>
            <a:r>
              <a:rPr lang="nl-NL" sz="1600"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rPr>
              <a:t>%)</a:t>
            </a:r>
          </a:p>
          <a:p>
            <a:pPr marL="800100" lvl="2" indent="-342900">
              <a:lnSpc>
                <a:spcPts val="1500"/>
              </a:lnSpc>
              <a:buClr>
                <a:srgbClr val="FFAD4A"/>
              </a:buClr>
              <a:buSzPts val="550"/>
              <a:buFont typeface="icomoon" pitchFamily="2" charset="0"/>
              <a:buChar char=""/>
            </a:pPr>
            <a:endParaRPr lang="nl-NL" sz="1000" dirty="0">
              <a:solidFill>
                <a:srgbClr val="472C5F"/>
              </a:solidFill>
              <a:effectLst/>
              <a:latin typeface="Lato Light" panose="020F0302020204030203" pitchFamily="34" charset="0"/>
              <a:ea typeface="Lato Light" panose="020F0302020204030203" pitchFamily="34" charset="0"/>
              <a:cs typeface="Times New Roman" panose="02020603050405020304" pitchFamily="18" charset="0"/>
            </a:endParaRPr>
          </a:p>
          <a:p>
            <a:pPr marL="0" lvl="0" indent="0">
              <a:lnSpc>
                <a:spcPts val="1500"/>
              </a:lnSpc>
              <a:buClr>
                <a:srgbClr val="FFAD4A"/>
              </a:buClr>
              <a:buSzPts val="550"/>
              <a:buNone/>
            </a:pPr>
            <a:endParaRPr lang="nl-NL" sz="1400" dirty="0">
              <a:solidFill>
                <a:srgbClr val="472C5F"/>
              </a:solidFill>
              <a:latin typeface="Lato Light" panose="020F0302020204030203" pitchFamily="34" charset="0"/>
              <a:ea typeface="Lato Light" panose="020F0302020204030203" pitchFamily="34" charset="0"/>
              <a:cs typeface="Times New Roman" panose="02020603050405020304" pitchFamily="18" charset="0"/>
            </a:endParaRPr>
          </a:p>
          <a:p>
            <a:endParaRPr lang="nl-NL" sz="1600" dirty="0"/>
          </a:p>
        </p:txBody>
      </p:sp>
      <p:sp>
        <p:nvSpPr>
          <p:cNvPr id="9" name="Tijdelijke aanduiding voor voettekst 8">
            <a:extLst>
              <a:ext uri="{FF2B5EF4-FFF2-40B4-BE49-F238E27FC236}">
                <a16:creationId xmlns:a16="http://schemas.microsoft.com/office/drawing/2014/main" id="{7B75DB1F-C967-0F8C-CA4C-CB20E568DE6D}"/>
              </a:ext>
            </a:extLst>
          </p:cNvPr>
          <p:cNvSpPr>
            <a:spLocks noGrp="1"/>
          </p:cNvSpPr>
          <p:nvPr>
            <p:ph type="ftr" sz="quarter" idx="3"/>
          </p:nvPr>
        </p:nvSpPr>
        <p:spPr/>
        <p:txBody>
          <a:bodyPr/>
          <a:lstStyle/>
          <a:p>
            <a:r>
              <a:rPr lang="nl-NL" dirty="0"/>
              <a:t>kwartaalbijeenkomst M&amp;E doortrappen</a:t>
            </a:r>
          </a:p>
        </p:txBody>
      </p:sp>
      <p:pic>
        <p:nvPicPr>
          <p:cNvPr id="1028" name="Picture 4" descr="Vragenlijst - Sporttesten">
            <a:extLst>
              <a:ext uri="{FF2B5EF4-FFF2-40B4-BE49-F238E27FC236}">
                <a16:creationId xmlns:a16="http://schemas.microsoft.com/office/drawing/2014/main" id="{41B4CA10-3648-A935-7BCE-C598217D3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301" y="1374775"/>
            <a:ext cx="3064250" cy="273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98D14F-DB94-C06D-74B5-9A7CAB488CD9}"/>
              </a:ext>
            </a:extLst>
          </p:cNvPr>
          <p:cNvSpPr>
            <a:spLocks noGrp="1"/>
          </p:cNvSpPr>
          <p:nvPr>
            <p:ph sz="half" idx="1"/>
          </p:nvPr>
        </p:nvSpPr>
        <p:spPr/>
        <p:txBody>
          <a:bodyPr/>
          <a:lstStyle/>
          <a:p>
            <a:pPr marL="0" indent="0">
              <a:buNone/>
            </a:pPr>
            <a:r>
              <a:rPr lang="nl-NL" dirty="0"/>
              <a:t>Ja, door:</a:t>
            </a:r>
          </a:p>
          <a:p>
            <a:r>
              <a:rPr lang="nl-NL" dirty="0"/>
              <a:t>Bijna alle provincies</a:t>
            </a:r>
          </a:p>
          <a:p>
            <a:r>
              <a:rPr lang="nl-NL" dirty="0"/>
              <a:t>Ongeveer de helft van de gemeenten</a:t>
            </a:r>
          </a:p>
          <a:p>
            <a:r>
              <a:rPr lang="nl-NL" dirty="0"/>
              <a:t>In een aantal gemeenten ook door lokale partners</a:t>
            </a:r>
          </a:p>
        </p:txBody>
      </p:sp>
      <p:sp>
        <p:nvSpPr>
          <p:cNvPr id="3" name="Titel 2">
            <a:extLst>
              <a:ext uri="{FF2B5EF4-FFF2-40B4-BE49-F238E27FC236}">
                <a16:creationId xmlns:a16="http://schemas.microsoft.com/office/drawing/2014/main" id="{F42BB12E-AE25-AEE1-9C8F-D235A42369C2}"/>
              </a:ext>
            </a:extLst>
          </p:cNvPr>
          <p:cNvSpPr>
            <a:spLocks noGrp="1"/>
          </p:cNvSpPr>
          <p:nvPr>
            <p:ph type="title"/>
          </p:nvPr>
        </p:nvSpPr>
        <p:spPr/>
        <p:txBody>
          <a:bodyPr/>
          <a:lstStyle/>
          <a:p>
            <a:r>
              <a:rPr lang="nl-NL" dirty="0"/>
              <a:t>Worden resultaten van Doortrappen bijgehouden?</a:t>
            </a:r>
          </a:p>
        </p:txBody>
      </p:sp>
      <p:sp>
        <p:nvSpPr>
          <p:cNvPr id="4" name="Tijdelijke aanduiding voor inhoud 3">
            <a:extLst>
              <a:ext uri="{FF2B5EF4-FFF2-40B4-BE49-F238E27FC236}">
                <a16:creationId xmlns:a16="http://schemas.microsoft.com/office/drawing/2014/main" id="{53F938D0-559E-025B-646C-EDA57FA9DECE}"/>
              </a:ext>
            </a:extLst>
          </p:cNvPr>
          <p:cNvSpPr>
            <a:spLocks noGrp="1"/>
          </p:cNvSpPr>
          <p:nvPr>
            <p:ph sz="quarter" idx="32"/>
          </p:nvPr>
        </p:nvSpPr>
        <p:spPr/>
        <p:txBody>
          <a:bodyPr/>
          <a:lstStyle/>
          <a:p>
            <a:endParaRPr lang="nl-NL" dirty="0"/>
          </a:p>
        </p:txBody>
      </p:sp>
      <p:sp>
        <p:nvSpPr>
          <p:cNvPr id="5" name="Tijdelijke aanduiding voor tekst 4">
            <a:extLst>
              <a:ext uri="{FF2B5EF4-FFF2-40B4-BE49-F238E27FC236}">
                <a16:creationId xmlns:a16="http://schemas.microsoft.com/office/drawing/2014/main" id="{6B0787E3-D9F2-4D7C-1D14-7823860C1867}"/>
              </a:ext>
            </a:extLst>
          </p:cNvPr>
          <p:cNvSpPr>
            <a:spLocks noGrp="1"/>
          </p:cNvSpPr>
          <p:nvPr>
            <p:ph type="body" sz="quarter" idx="33"/>
          </p:nvPr>
        </p:nvSpPr>
        <p:spPr/>
        <p:txBody>
          <a:bodyPr/>
          <a:lstStyle/>
          <a:p>
            <a:r>
              <a:rPr lang="nl-NL" dirty="0"/>
              <a:t>Worden de resultaten van Doortrappen bijgehouden?</a:t>
            </a:r>
          </a:p>
          <a:p>
            <a:r>
              <a:rPr lang="nl-NL" dirty="0">
                <a:latin typeface="Lato Light" panose="020F0302020204030203" pitchFamily="34" charset="0"/>
              </a:rPr>
              <a:t>In procenten</a:t>
            </a:r>
          </a:p>
          <a:p>
            <a:endParaRPr lang="nl-NL" dirty="0"/>
          </a:p>
        </p:txBody>
      </p:sp>
      <p:sp>
        <p:nvSpPr>
          <p:cNvPr id="7" name="Tijdelijke aanduiding voor tekst 6">
            <a:extLst>
              <a:ext uri="{FF2B5EF4-FFF2-40B4-BE49-F238E27FC236}">
                <a16:creationId xmlns:a16="http://schemas.microsoft.com/office/drawing/2014/main" id="{FB006700-25E6-D376-E801-5FA5FA39C6DC}"/>
              </a:ext>
            </a:extLst>
          </p:cNvPr>
          <p:cNvSpPr>
            <a:spLocks noGrp="1"/>
          </p:cNvSpPr>
          <p:nvPr>
            <p:ph type="body" sz="quarter" idx="35"/>
          </p:nvPr>
        </p:nvSpPr>
        <p:spPr/>
        <p:txBody>
          <a:bodyPr/>
          <a:lstStyle/>
          <a:p>
            <a:r>
              <a:rPr lang="nl-NL" dirty="0"/>
              <a:t>Bron: Mulier Instituut, Doortrappen Monitor2023</a:t>
            </a:r>
          </a:p>
        </p:txBody>
      </p:sp>
      <p:sp>
        <p:nvSpPr>
          <p:cNvPr id="8" name="Tijdelijke aanduiding voor dianummer 7">
            <a:extLst>
              <a:ext uri="{FF2B5EF4-FFF2-40B4-BE49-F238E27FC236}">
                <a16:creationId xmlns:a16="http://schemas.microsoft.com/office/drawing/2014/main" id="{8CBF60AB-912E-E961-EE91-C6333C27AFB7}"/>
              </a:ext>
            </a:extLst>
          </p:cNvPr>
          <p:cNvSpPr>
            <a:spLocks noGrp="1"/>
          </p:cNvSpPr>
          <p:nvPr>
            <p:ph type="sldNum" sz="quarter" idx="4"/>
          </p:nvPr>
        </p:nvSpPr>
        <p:spPr/>
        <p:txBody>
          <a:bodyPr/>
          <a:lstStyle/>
          <a:p>
            <a:fld id="{33E711D8-35CB-4614-B968-F4646DF76ADA}" type="slidenum">
              <a:rPr lang="nl-NL" smtClean="0"/>
              <a:pPr/>
              <a:t>14</a:t>
            </a:fld>
            <a:endParaRPr lang="nl-NL" dirty="0"/>
          </a:p>
        </p:txBody>
      </p:sp>
      <p:sp>
        <p:nvSpPr>
          <p:cNvPr id="9" name="Tijdelijke aanduiding voor voettekst 8">
            <a:extLst>
              <a:ext uri="{FF2B5EF4-FFF2-40B4-BE49-F238E27FC236}">
                <a16:creationId xmlns:a16="http://schemas.microsoft.com/office/drawing/2014/main" id="{C0E38969-E152-F2B5-125E-43368ABA8CB3}"/>
              </a:ext>
            </a:extLst>
          </p:cNvPr>
          <p:cNvSpPr>
            <a:spLocks noGrp="1"/>
          </p:cNvSpPr>
          <p:nvPr>
            <p:ph type="ftr" sz="quarter" idx="3"/>
          </p:nvPr>
        </p:nvSpPr>
        <p:spPr/>
        <p:txBody>
          <a:bodyPr/>
          <a:lstStyle/>
          <a:p>
            <a:r>
              <a:rPr lang="nl-NL"/>
              <a:t>Titel van je presentatie</a:t>
            </a:r>
            <a:endParaRPr lang="nl-NL" dirty="0"/>
          </a:p>
        </p:txBody>
      </p:sp>
      <p:graphicFrame>
        <p:nvGraphicFramePr>
          <p:cNvPr id="12" name="Tijdelijke aanduiding voor afbeelding 11">
            <a:extLst>
              <a:ext uri="{FF2B5EF4-FFF2-40B4-BE49-F238E27FC236}">
                <a16:creationId xmlns:a16="http://schemas.microsoft.com/office/drawing/2014/main" id="{CDA35F3F-22A0-4D20-81C8-B7A64EAE12E3}"/>
              </a:ext>
            </a:extLst>
          </p:cNvPr>
          <p:cNvGraphicFramePr>
            <a:graphicFrameLocks noGrp="1"/>
          </p:cNvGraphicFramePr>
          <p:nvPr>
            <p:ph type="pic" sz="quarter" idx="34"/>
            <p:extLst>
              <p:ext uri="{D42A27DB-BD31-4B8C-83A1-F6EECF244321}">
                <p14:modId xmlns:p14="http://schemas.microsoft.com/office/powerpoint/2010/main" val="1270385626"/>
              </p:ext>
            </p:extLst>
          </p:nvPr>
        </p:nvGraphicFramePr>
        <p:xfrm>
          <a:off x="6583363" y="2374900"/>
          <a:ext cx="4546600" cy="303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8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697E2C3-1834-80D3-7382-9F136E2E9353}"/>
              </a:ext>
            </a:extLst>
          </p:cNvPr>
          <p:cNvSpPr>
            <a:spLocks noGrp="1"/>
          </p:cNvSpPr>
          <p:nvPr>
            <p:ph type="sldNum" sz="quarter" idx="4"/>
          </p:nvPr>
        </p:nvSpPr>
        <p:spPr/>
        <p:txBody>
          <a:bodyPr/>
          <a:lstStyle/>
          <a:p>
            <a:pPr>
              <a:defRPr/>
            </a:pPr>
            <a:fld id="{33E711D8-35CB-4614-B968-F4646DF76ADA}" type="slidenum">
              <a:rPr lang="nl-NL" smtClean="0"/>
              <a:pPr>
                <a:defRPr/>
              </a:pPr>
              <a:t>15</a:t>
            </a:fld>
            <a:endParaRPr lang="nl-NL" dirty="0"/>
          </a:p>
        </p:txBody>
      </p:sp>
      <p:sp>
        <p:nvSpPr>
          <p:cNvPr id="4" name="Tijdelijke aanduiding voor voettekst 3">
            <a:extLst>
              <a:ext uri="{FF2B5EF4-FFF2-40B4-BE49-F238E27FC236}">
                <a16:creationId xmlns:a16="http://schemas.microsoft.com/office/drawing/2014/main" id="{78B60F5F-672E-3FCE-D8EC-C0163C03019F}"/>
              </a:ext>
            </a:extLst>
          </p:cNvPr>
          <p:cNvSpPr>
            <a:spLocks noGrp="1"/>
          </p:cNvSpPr>
          <p:nvPr>
            <p:ph type="ftr" sz="quarter" idx="3"/>
          </p:nvPr>
        </p:nvSpPr>
        <p:spPr/>
        <p:txBody>
          <a:bodyPr/>
          <a:lstStyle/>
          <a:p>
            <a:pPr>
              <a:defRPr/>
            </a:pPr>
            <a:r>
              <a:rPr lang="nl-NL">
                <a:latin typeface="Lato Light"/>
              </a:rPr>
              <a:t>Titel van je presentatie</a:t>
            </a:r>
            <a:endParaRPr lang="nl-NL" dirty="0">
              <a:latin typeface="Lato Light"/>
            </a:endParaRPr>
          </a:p>
        </p:txBody>
      </p:sp>
      <p:sp>
        <p:nvSpPr>
          <p:cNvPr id="5" name="Tijdelijke aanduiding voor tekst 4">
            <a:extLst>
              <a:ext uri="{FF2B5EF4-FFF2-40B4-BE49-F238E27FC236}">
                <a16:creationId xmlns:a16="http://schemas.microsoft.com/office/drawing/2014/main" id="{6851F592-CBD7-D8EF-7186-5BF61DFDDFB1}"/>
              </a:ext>
            </a:extLst>
          </p:cNvPr>
          <p:cNvSpPr>
            <a:spLocks noGrp="1"/>
          </p:cNvSpPr>
          <p:nvPr>
            <p:ph type="body" sz="quarter" idx="28"/>
          </p:nvPr>
        </p:nvSpPr>
        <p:spPr/>
        <p:txBody>
          <a:bodyPr/>
          <a:lstStyle/>
          <a:p>
            <a:r>
              <a:rPr lang="nl-NL" sz="2000" dirty="0"/>
              <a:t>Welke resultaten van Doortrappen worden bijgehouden in de provincie?</a:t>
            </a:r>
          </a:p>
          <a:p>
            <a:r>
              <a:rPr lang="nl-NL" dirty="0"/>
              <a:t>In procent provincies (totaal n=10)</a:t>
            </a:r>
          </a:p>
        </p:txBody>
      </p:sp>
      <p:sp>
        <p:nvSpPr>
          <p:cNvPr id="6" name="Tijdelijke aanduiding voor tekst 5">
            <a:extLst>
              <a:ext uri="{FF2B5EF4-FFF2-40B4-BE49-F238E27FC236}">
                <a16:creationId xmlns:a16="http://schemas.microsoft.com/office/drawing/2014/main" id="{DC00A70F-D3B4-027B-8957-CA6B527DD695}"/>
              </a:ext>
            </a:extLst>
          </p:cNvPr>
          <p:cNvSpPr>
            <a:spLocks noGrp="1"/>
          </p:cNvSpPr>
          <p:nvPr>
            <p:ph type="body" sz="quarter" idx="30"/>
          </p:nvPr>
        </p:nvSpPr>
        <p:spPr/>
        <p:txBody>
          <a:bodyPr/>
          <a:lstStyle/>
          <a:p>
            <a:r>
              <a:rPr lang="nl-NL" dirty="0"/>
              <a:t>Bron: Mulier Instituut, Doortrappen Monitor2023</a:t>
            </a:r>
          </a:p>
          <a:p>
            <a:endParaRPr lang="nl-NL" dirty="0"/>
          </a:p>
        </p:txBody>
      </p:sp>
      <p:graphicFrame>
        <p:nvGraphicFramePr>
          <p:cNvPr id="14" name="Tijdelijke aanduiding voor inhoud 13">
            <a:extLst>
              <a:ext uri="{FF2B5EF4-FFF2-40B4-BE49-F238E27FC236}">
                <a16:creationId xmlns:a16="http://schemas.microsoft.com/office/drawing/2014/main" id="{E06CFB96-A34C-20E3-149F-F1DC6F212A57}"/>
              </a:ext>
            </a:extLst>
          </p:cNvPr>
          <p:cNvGraphicFramePr>
            <a:graphicFrameLocks noGrp="1"/>
          </p:cNvGraphicFramePr>
          <p:nvPr>
            <p:ph sz="quarter" idx="31"/>
            <p:extLst>
              <p:ext uri="{D42A27DB-BD31-4B8C-83A1-F6EECF244321}">
                <p14:modId xmlns:p14="http://schemas.microsoft.com/office/powerpoint/2010/main" val="2708655928"/>
              </p:ext>
            </p:extLst>
          </p:nvPr>
        </p:nvGraphicFramePr>
        <p:xfrm>
          <a:off x="1162050" y="1736725"/>
          <a:ext cx="9864725" cy="3600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60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697E2C3-1834-80D3-7382-9F136E2E9353}"/>
              </a:ext>
            </a:extLst>
          </p:cNvPr>
          <p:cNvSpPr>
            <a:spLocks noGrp="1"/>
          </p:cNvSpPr>
          <p:nvPr>
            <p:ph type="sldNum" sz="quarter" idx="4"/>
          </p:nvPr>
        </p:nvSpPr>
        <p:spPr/>
        <p:txBody>
          <a:bodyPr/>
          <a:lstStyle/>
          <a:p>
            <a:pPr>
              <a:defRPr/>
            </a:pPr>
            <a:fld id="{33E711D8-35CB-4614-B968-F4646DF76ADA}" type="slidenum">
              <a:rPr lang="nl-NL" smtClean="0"/>
              <a:pPr>
                <a:defRPr/>
              </a:pPr>
              <a:t>16</a:t>
            </a:fld>
            <a:endParaRPr lang="nl-NL" dirty="0"/>
          </a:p>
        </p:txBody>
      </p:sp>
      <p:sp>
        <p:nvSpPr>
          <p:cNvPr id="4" name="Tijdelijke aanduiding voor voettekst 3">
            <a:extLst>
              <a:ext uri="{FF2B5EF4-FFF2-40B4-BE49-F238E27FC236}">
                <a16:creationId xmlns:a16="http://schemas.microsoft.com/office/drawing/2014/main" id="{78B60F5F-672E-3FCE-D8EC-C0163C03019F}"/>
              </a:ext>
            </a:extLst>
          </p:cNvPr>
          <p:cNvSpPr>
            <a:spLocks noGrp="1"/>
          </p:cNvSpPr>
          <p:nvPr>
            <p:ph type="ftr" sz="quarter" idx="3"/>
          </p:nvPr>
        </p:nvSpPr>
        <p:spPr/>
        <p:txBody>
          <a:bodyPr/>
          <a:lstStyle/>
          <a:p>
            <a:pPr>
              <a:defRPr/>
            </a:pPr>
            <a:r>
              <a:rPr lang="nl-NL">
                <a:latin typeface="Lato Light"/>
              </a:rPr>
              <a:t>Titel van je presentatie</a:t>
            </a:r>
            <a:endParaRPr lang="nl-NL" dirty="0">
              <a:latin typeface="Lato Light"/>
            </a:endParaRPr>
          </a:p>
        </p:txBody>
      </p:sp>
      <p:sp>
        <p:nvSpPr>
          <p:cNvPr id="5" name="Tijdelijke aanduiding voor tekst 4">
            <a:extLst>
              <a:ext uri="{FF2B5EF4-FFF2-40B4-BE49-F238E27FC236}">
                <a16:creationId xmlns:a16="http://schemas.microsoft.com/office/drawing/2014/main" id="{6851F592-CBD7-D8EF-7186-5BF61DFDDFB1}"/>
              </a:ext>
            </a:extLst>
          </p:cNvPr>
          <p:cNvSpPr>
            <a:spLocks noGrp="1"/>
          </p:cNvSpPr>
          <p:nvPr>
            <p:ph type="body" sz="quarter" idx="28"/>
          </p:nvPr>
        </p:nvSpPr>
        <p:spPr/>
        <p:txBody>
          <a:bodyPr/>
          <a:lstStyle/>
          <a:p>
            <a:r>
              <a:rPr lang="nl-NL" sz="2000" dirty="0"/>
              <a:t>Welke resultaten van Doortrappen worden bijgehouden in gemeenten?</a:t>
            </a:r>
          </a:p>
          <a:p>
            <a:r>
              <a:rPr lang="nl-NL" dirty="0"/>
              <a:t>In aantallen gemeenten (totaal n=22)</a:t>
            </a:r>
          </a:p>
        </p:txBody>
      </p:sp>
      <p:sp>
        <p:nvSpPr>
          <p:cNvPr id="6" name="Tijdelijke aanduiding voor tekst 5">
            <a:extLst>
              <a:ext uri="{FF2B5EF4-FFF2-40B4-BE49-F238E27FC236}">
                <a16:creationId xmlns:a16="http://schemas.microsoft.com/office/drawing/2014/main" id="{DC00A70F-D3B4-027B-8957-CA6B527DD695}"/>
              </a:ext>
            </a:extLst>
          </p:cNvPr>
          <p:cNvSpPr>
            <a:spLocks noGrp="1"/>
          </p:cNvSpPr>
          <p:nvPr>
            <p:ph type="body" sz="quarter" idx="30"/>
          </p:nvPr>
        </p:nvSpPr>
        <p:spPr/>
        <p:txBody>
          <a:bodyPr/>
          <a:lstStyle/>
          <a:p>
            <a:r>
              <a:rPr lang="nl-NL" dirty="0"/>
              <a:t>Bron: Mulier Instituut, Doortrappen Monitor2023</a:t>
            </a:r>
          </a:p>
          <a:p>
            <a:endParaRPr lang="nl-NL" dirty="0"/>
          </a:p>
        </p:txBody>
      </p:sp>
      <p:graphicFrame>
        <p:nvGraphicFramePr>
          <p:cNvPr id="7" name="Tijdelijke aanduiding voor inhoud 6">
            <a:extLst>
              <a:ext uri="{FF2B5EF4-FFF2-40B4-BE49-F238E27FC236}">
                <a16:creationId xmlns:a16="http://schemas.microsoft.com/office/drawing/2014/main" id="{5B446573-9312-AC5F-286B-7BFFDD00487F}"/>
              </a:ext>
            </a:extLst>
          </p:cNvPr>
          <p:cNvGraphicFramePr>
            <a:graphicFrameLocks noGrp="1"/>
          </p:cNvGraphicFramePr>
          <p:nvPr>
            <p:ph sz="quarter" idx="31"/>
            <p:extLst>
              <p:ext uri="{D42A27DB-BD31-4B8C-83A1-F6EECF244321}">
                <p14:modId xmlns:p14="http://schemas.microsoft.com/office/powerpoint/2010/main" val="1836082453"/>
              </p:ext>
            </p:extLst>
          </p:nvPr>
        </p:nvGraphicFramePr>
        <p:xfrm>
          <a:off x="1162050" y="1736725"/>
          <a:ext cx="9864725" cy="3600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639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89418498-6193-06F3-7242-7BA3331E012F}"/>
              </a:ext>
            </a:extLst>
          </p:cNvPr>
          <p:cNvSpPr>
            <a:spLocks noGrp="1"/>
          </p:cNvSpPr>
          <p:nvPr>
            <p:ph type="sldNum" sz="quarter" idx="4"/>
          </p:nvPr>
        </p:nvSpPr>
        <p:spPr/>
        <p:txBody>
          <a:bodyPr/>
          <a:lstStyle/>
          <a:p>
            <a:fld id="{33E711D8-35CB-4614-B968-F4646DF76ADA}" type="slidenum">
              <a:rPr lang="nl-NL" smtClean="0"/>
              <a:pPr/>
              <a:t>17</a:t>
            </a:fld>
            <a:endParaRPr lang="nl-NL" dirty="0"/>
          </a:p>
        </p:txBody>
      </p:sp>
      <p:sp>
        <p:nvSpPr>
          <p:cNvPr id="9" name="Tijdelijke aanduiding voor voettekst 8">
            <a:extLst>
              <a:ext uri="{FF2B5EF4-FFF2-40B4-BE49-F238E27FC236}">
                <a16:creationId xmlns:a16="http://schemas.microsoft.com/office/drawing/2014/main" id="{920A5CFD-E550-F63F-50DF-9E374593A3E7}"/>
              </a:ext>
            </a:extLst>
          </p:cNvPr>
          <p:cNvSpPr>
            <a:spLocks noGrp="1"/>
          </p:cNvSpPr>
          <p:nvPr>
            <p:ph type="ftr" sz="quarter" idx="3"/>
          </p:nvPr>
        </p:nvSpPr>
        <p:spPr/>
        <p:txBody>
          <a:bodyPr/>
          <a:lstStyle/>
          <a:p>
            <a:r>
              <a:rPr lang="nl-NL"/>
              <a:t>Titel van je presentatie</a:t>
            </a:r>
            <a:endParaRPr lang="nl-NL" dirty="0"/>
          </a:p>
        </p:txBody>
      </p:sp>
      <p:sp>
        <p:nvSpPr>
          <p:cNvPr id="3" name="Titel 2">
            <a:extLst>
              <a:ext uri="{FF2B5EF4-FFF2-40B4-BE49-F238E27FC236}">
                <a16:creationId xmlns:a16="http://schemas.microsoft.com/office/drawing/2014/main" id="{6AC247C0-7ED0-AF66-7F4B-AEF35FBB8049}"/>
              </a:ext>
            </a:extLst>
          </p:cNvPr>
          <p:cNvSpPr>
            <a:spLocks noGrp="1"/>
          </p:cNvSpPr>
          <p:nvPr>
            <p:ph type="title" idx="4294967295"/>
          </p:nvPr>
        </p:nvSpPr>
        <p:spPr>
          <a:xfrm>
            <a:off x="863600" y="2682644"/>
            <a:ext cx="10464800" cy="530225"/>
          </a:xfrm>
        </p:spPr>
        <p:txBody>
          <a:bodyPr/>
          <a:lstStyle/>
          <a:p>
            <a:r>
              <a:rPr lang="nl-NL" dirty="0"/>
              <a:t>Houden jullie resultaten van Doortrappen bij?</a:t>
            </a:r>
          </a:p>
        </p:txBody>
      </p:sp>
    </p:spTree>
    <p:extLst>
      <p:ext uri="{BB962C8B-B14F-4D97-AF65-F5344CB8AC3E}">
        <p14:creationId xmlns:p14="http://schemas.microsoft.com/office/powerpoint/2010/main" val="360447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F587459-05AD-0987-A13D-BD4F2ED87F94}"/>
              </a:ext>
            </a:extLst>
          </p:cNvPr>
          <p:cNvSpPr>
            <a:spLocks noGrp="1"/>
          </p:cNvSpPr>
          <p:nvPr>
            <p:ph type="title"/>
          </p:nvPr>
        </p:nvSpPr>
        <p:spPr>
          <a:xfrm>
            <a:off x="863400" y="858931"/>
            <a:ext cx="10465200" cy="889187"/>
          </a:xfrm>
        </p:spPr>
        <p:txBody>
          <a:bodyPr/>
          <a:lstStyle/>
          <a:p>
            <a:r>
              <a:rPr lang="nl-NL" sz="2800" dirty="0"/>
              <a:t>Aan de slag: een evaluatieplan maken</a:t>
            </a:r>
          </a:p>
        </p:txBody>
      </p:sp>
      <p:sp>
        <p:nvSpPr>
          <p:cNvPr id="8" name="Tijdelijke aanduiding voor dianummer 7">
            <a:extLst>
              <a:ext uri="{FF2B5EF4-FFF2-40B4-BE49-F238E27FC236}">
                <a16:creationId xmlns:a16="http://schemas.microsoft.com/office/drawing/2014/main" id="{CB0875E3-1DC1-DC9D-0FE2-A1E00A946DF0}"/>
              </a:ext>
            </a:extLst>
          </p:cNvPr>
          <p:cNvSpPr>
            <a:spLocks noGrp="1"/>
          </p:cNvSpPr>
          <p:nvPr>
            <p:ph type="sldNum" sz="quarter" idx="4"/>
          </p:nvPr>
        </p:nvSpPr>
        <p:spPr/>
        <p:txBody>
          <a:bodyPr/>
          <a:lstStyle/>
          <a:p>
            <a:fld id="{33E711D8-35CB-4614-B968-F4646DF76ADA}" type="slidenum">
              <a:rPr lang="nl-NL" smtClean="0"/>
              <a:pPr/>
              <a:t>18</a:t>
            </a:fld>
            <a:endParaRPr lang="nl-NL" dirty="0"/>
          </a:p>
        </p:txBody>
      </p:sp>
      <p:sp>
        <p:nvSpPr>
          <p:cNvPr id="9" name="Tijdelijke aanduiding voor voettekst 8">
            <a:extLst>
              <a:ext uri="{FF2B5EF4-FFF2-40B4-BE49-F238E27FC236}">
                <a16:creationId xmlns:a16="http://schemas.microsoft.com/office/drawing/2014/main" id="{7B75DB1F-C967-0F8C-CA4C-CB20E568DE6D}"/>
              </a:ext>
            </a:extLst>
          </p:cNvPr>
          <p:cNvSpPr>
            <a:spLocks noGrp="1"/>
          </p:cNvSpPr>
          <p:nvPr>
            <p:ph type="ftr" sz="quarter" idx="3"/>
          </p:nvPr>
        </p:nvSpPr>
        <p:spPr/>
        <p:txBody>
          <a:bodyPr/>
          <a:lstStyle/>
          <a:p>
            <a:r>
              <a:rPr lang="nl-NL" dirty="0"/>
              <a:t>kwartaalbijeenkomst M&amp;E doortrappen</a:t>
            </a:r>
          </a:p>
        </p:txBody>
      </p:sp>
      <p:sp>
        <p:nvSpPr>
          <p:cNvPr id="5" name="Tijdelijke aanduiding voor inhoud 4">
            <a:extLst>
              <a:ext uri="{FF2B5EF4-FFF2-40B4-BE49-F238E27FC236}">
                <a16:creationId xmlns:a16="http://schemas.microsoft.com/office/drawing/2014/main" id="{2B147E34-8D5B-EA7C-FA22-B32AA8FA31AA}"/>
              </a:ext>
            </a:extLst>
          </p:cNvPr>
          <p:cNvSpPr>
            <a:spLocks noGrp="1"/>
          </p:cNvSpPr>
          <p:nvPr>
            <p:ph sz="half" idx="1"/>
          </p:nvPr>
        </p:nvSpPr>
        <p:spPr>
          <a:xfrm>
            <a:off x="811540" y="1726865"/>
            <a:ext cx="9175298" cy="3682685"/>
          </a:xfrm>
        </p:spPr>
        <p:txBody>
          <a:bodyPr/>
          <a:lstStyle/>
          <a:p>
            <a:pPr marL="0" indent="0">
              <a:buNone/>
            </a:pPr>
            <a:r>
              <a:rPr lang="nl-NL" dirty="0"/>
              <a:t>Vul met degene naast je het evaluatieplan in:</a:t>
            </a:r>
          </a:p>
          <a:p>
            <a:pPr lvl="1"/>
            <a:r>
              <a:rPr lang="nl-NL" b="1" dirty="0"/>
              <a:t>Wat?</a:t>
            </a:r>
          </a:p>
          <a:p>
            <a:pPr lvl="1"/>
            <a:r>
              <a:rPr lang="nl-NL" b="1" dirty="0"/>
              <a:t>Hoe? </a:t>
            </a:r>
          </a:p>
          <a:p>
            <a:pPr marL="800100" lvl="1" indent="-342900">
              <a:buFont typeface="Arial" panose="020B0604020202020204" pitchFamily="34" charset="0"/>
              <a:buChar char="•"/>
            </a:pPr>
            <a:r>
              <a:rPr lang="nl-NL" dirty="0"/>
              <a:t>Methode</a:t>
            </a:r>
          </a:p>
          <a:p>
            <a:pPr marL="800100" lvl="1" indent="-342900">
              <a:buFont typeface="Arial" panose="020B0604020202020204" pitchFamily="34" charset="0"/>
              <a:buChar char="•"/>
            </a:pPr>
            <a:r>
              <a:rPr lang="nl-NL" dirty="0"/>
              <a:t>Bij wie?</a:t>
            </a:r>
          </a:p>
          <a:p>
            <a:pPr marL="800100" lvl="1" indent="-342900">
              <a:buFont typeface="Arial" panose="020B0604020202020204" pitchFamily="34" charset="0"/>
              <a:buChar char="•"/>
            </a:pPr>
            <a:r>
              <a:rPr lang="nl-NL" dirty="0"/>
              <a:t>Wanneer?</a:t>
            </a:r>
          </a:p>
        </p:txBody>
      </p:sp>
    </p:spTree>
    <p:extLst>
      <p:ext uri="{BB962C8B-B14F-4D97-AF65-F5344CB8AC3E}">
        <p14:creationId xmlns:p14="http://schemas.microsoft.com/office/powerpoint/2010/main" val="92149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89418498-6193-06F3-7242-7BA3331E012F}"/>
              </a:ext>
            </a:extLst>
          </p:cNvPr>
          <p:cNvSpPr>
            <a:spLocks noGrp="1"/>
          </p:cNvSpPr>
          <p:nvPr>
            <p:ph type="sldNum" sz="quarter" idx="4"/>
          </p:nvPr>
        </p:nvSpPr>
        <p:spPr/>
        <p:txBody>
          <a:bodyPr/>
          <a:lstStyle/>
          <a:p>
            <a:fld id="{33E711D8-35CB-4614-B968-F4646DF76ADA}" type="slidenum">
              <a:rPr lang="nl-NL" smtClean="0"/>
              <a:pPr/>
              <a:t>19</a:t>
            </a:fld>
            <a:endParaRPr lang="nl-NL" dirty="0"/>
          </a:p>
        </p:txBody>
      </p:sp>
      <p:sp>
        <p:nvSpPr>
          <p:cNvPr id="9" name="Tijdelijke aanduiding voor voettekst 8">
            <a:extLst>
              <a:ext uri="{FF2B5EF4-FFF2-40B4-BE49-F238E27FC236}">
                <a16:creationId xmlns:a16="http://schemas.microsoft.com/office/drawing/2014/main" id="{920A5CFD-E550-F63F-50DF-9E374593A3E7}"/>
              </a:ext>
            </a:extLst>
          </p:cNvPr>
          <p:cNvSpPr>
            <a:spLocks noGrp="1"/>
          </p:cNvSpPr>
          <p:nvPr>
            <p:ph type="ftr" sz="quarter" idx="3"/>
          </p:nvPr>
        </p:nvSpPr>
        <p:spPr/>
        <p:txBody>
          <a:bodyPr/>
          <a:lstStyle/>
          <a:p>
            <a:r>
              <a:rPr lang="nl-NL"/>
              <a:t>Titel van je presentatie</a:t>
            </a:r>
            <a:endParaRPr lang="nl-NL" dirty="0"/>
          </a:p>
        </p:txBody>
      </p:sp>
      <p:sp>
        <p:nvSpPr>
          <p:cNvPr id="3" name="Titel 2">
            <a:extLst>
              <a:ext uri="{FF2B5EF4-FFF2-40B4-BE49-F238E27FC236}">
                <a16:creationId xmlns:a16="http://schemas.microsoft.com/office/drawing/2014/main" id="{6AC247C0-7ED0-AF66-7F4B-AEF35FBB8049}"/>
              </a:ext>
            </a:extLst>
          </p:cNvPr>
          <p:cNvSpPr>
            <a:spLocks noGrp="1"/>
          </p:cNvSpPr>
          <p:nvPr>
            <p:ph type="title" idx="4294967295"/>
          </p:nvPr>
        </p:nvSpPr>
        <p:spPr>
          <a:xfrm>
            <a:off x="863600" y="2898775"/>
            <a:ext cx="10464800" cy="530225"/>
          </a:xfrm>
        </p:spPr>
        <p:txBody>
          <a:bodyPr/>
          <a:lstStyle/>
          <a:p>
            <a:r>
              <a:rPr lang="nl-NL" dirty="0"/>
              <a:t>Wat heb je nodig?</a:t>
            </a:r>
          </a:p>
        </p:txBody>
      </p:sp>
    </p:spTree>
    <p:extLst>
      <p:ext uri="{BB962C8B-B14F-4D97-AF65-F5344CB8AC3E}">
        <p14:creationId xmlns:p14="http://schemas.microsoft.com/office/powerpoint/2010/main" val="335034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C68E09B-1295-2FD6-7DE5-0D3B37A77D35}"/>
              </a:ext>
            </a:extLst>
          </p:cNvPr>
          <p:cNvSpPr>
            <a:spLocks noGrp="1"/>
          </p:cNvSpPr>
          <p:nvPr>
            <p:ph type="sldNum" sz="quarter" idx="4"/>
          </p:nvPr>
        </p:nvSpPr>
        <p:spPr/>
        <p:txBody>
          <a:bodyPr/>
          <a:lstStyle/>
          <a:p>
            <a:fld id="{33E711D8-35CB-4614-B968-F4646DF76ADA}" type="slidenum">
              <a:rPr lang="nl-NL" smtClean="0"/>
              <a:pPr/>
              <a:t>2</a:t>
            </a:fld>
            <a:endParaRPr lang="nl-NL" dirty="0"/>
          </a:p>
        </p:txBody>
      </p:sp>
      <p:sp>
        <p:nvSpPr>
          <p:cNvPr id="3" name="Tijdelijke aanduiding voor voettekst 2">
            <a:extLst>
              <a:ext uri="{FF2B5EF4-FFF2-40B4-BE49-F238E27FC236}">
                <a16:creationId xmlns:a16="http://schemas.microsoft.com/office/drawing/2014/main" id="{97259E5D-9E51-D9F2-E2EF-C4EE85CE9544}"/>
              </a:ext>
            </a:extLst>
          </p:cNvPr>
          <p:cNvSpPr>
            <a:spLocks noGrp="1"/>
          </p:cNvSpPr>
          <p:nvPr>
            <p:ph type="ftr" sz="quarter" idx="3"/>
          </p:nvPr>
        </p:nvSpPr>
        <p:spPr/>
        <p:txBody>
          <a:bodyPr/>
          <a:lstStyle/>
          <a:p>
            <a:r>
              <a:rPr lang="nl-NL" dirty="0"/>
              <a:t>kwartaalbijeenkomst M&amp;E doortrappen</a:t>
            </a:r>
          </a:p>
        </p:txBody>
      </p:sp>
      <p:sp>
        <p:nvSpPr>
          <p:cNvPr id="4" name="Titel 3">
            <a:extLst>
              <a:ext uri="{FF2B5EF4-FFF2-40B4-BE49-F238E27FC236}">
                <a16:creationId xmlns:a16="http://schemas.microsoft.com/office/drawing/2014/main" id="{A38D8459-2E34-223E-E757-FBC0A6D340FE}"/>
              </a:ext>
            </a:extLst>
          </p:cNvPr>
          <p:cNvSpPr>
            <a:spLocks noGrp="1"/>
          </p:cNvSpPr>
          <p:nvPr>
            <p:ph type="title"/>
          </p:nvPr>
        </p:nvSpPr>
        <p:spPr>
          <a:xfrm>
            <a:off x="863400" y="937429"/>
            <a:ext cx="10465200" cy="530225"/>
          </a:xfrm>
        </p:spPr>
        <p:txBody>
          <a:bodyPr/>
          <a:lstStyle/>
          <a:p>
            <a:r>
              <a:rPr lang="nl-NL" dirty="0"/>
              <a:t>Inhoud</a:t>
            </a:r>
          </a:p>
        </p:txBody>
      </p:sp>
      <p:sp>
        <p:nvSpPr>
          <p:cNvPr id="8" name="Tijdelijke aanduiding voor inhoud 7">
            <a:extLst>
              <a:ext uri="{FF2B5EF4-FFF2-40B4-BE49-F238E27FC236}">
                <a16:creationId xmlns:a16="http://schemas.microsoft.com/office/drawing/2014/main" id="{ECD39478-FB7F-F8EF-D29F-5F3562CA910A}"/>
              </a:ext>
            </a:extLst>
          </p:cNvPr>
          <p:cNvSpPr>
            <a:spLocks noGrp="1"/>
          </p:cNvSpPr>
          <p:nvPr>
            <p:ph idx="18"/>
          </p:nvPr>
        </p:nvSpPr>
        <p:spPr>
          <a:xfrm>
            <a:off x="2007586" y="1629020"/>
            <a:ext cx="9381140" cy="360000"/>
          </a:xfrm>
        </p:spPr>
        <p:txBody>
          <a:bodyPr/>
          <a:lstStyle/>
          <a:p>
            <a:r>
              <a:rPr lang="nl-NL" dirty="0"/>
              <a:t>Wat is monitoring en evaluatie?</a:t>
            </a:r>
          </a:p>
        </p:txBody>
      </p:sp>
      <p:pic>
        <p:nvPicPr>
          <p:cNvPr id="12" name="Graphic 11">
            <a:extLst>
              <a:ext uri="{FF2B5EF4-FFF2-40B4-BE49-F238E27FC236}">
                <a16:creationId xmlns:a16="http://schemas.microsoft.com/office/drawing/2014/main" id="{B11DC942-2C3A-D213-3826-3E72DC8867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1629020"/>
            <a:ext cx="471429" cy="360000"/>
          </a:xfrm>
          <a:prstGeom prst="rect">
            <a:avLst/>
          </a:prstGeom>
        </p:spPr>
      </p:pic>
      <p:sp>
        <p:nvSpPr>
          <p:cNvPr id="13" name="Tekstvak 12">
            <a:extLst>
              <a:ext uri="{FF2B5EF4-FFF2-40B4-BE49-F238E27FC236}">
                <a16:creationId xmlns:a16="http://schemas.microsoft.com/office/drawing/2014/main" id="{24846C03-3859-E4F2-2F87-6F756D09C703}"/>
              </a:ext>
            </a:extLst>
          </p:cNvPr>
          <p:cNvSpPr txBox="1"/>
          <p:nvPr userDrawn="1"/>
        </p:nvSpPr>
        <p:spPr>
          <a:xfrm>
            <a:off x="1303936" y="1670521"/>
            <a:ext cx="365083" cy="276999"/>
          </a:xfrm>
          <a:prstGeom prst="rect">
            <a:avLst/>
          </a:prstGeom>
          <a:noFill/>
        </p:spPr>
        <p:txBody>
          <a:bodyPr wrap="square" lIns="0" tIns="0" rIns="0" bIns="0" rtlCol="0">
            <a:spAutoFit/>
          </a:bodyPr>
          <a:lstStyle/>
          <a:p>
            <a:pPr algn="ctr"/>
            <a:r>
              <a:rPr lang="nl-NL" sz="1800" dirty="0">
                <a:solidFill>
                  <a:schemeClr val="accent1"/>
                </a:solidFill>
                <a:latin typeface="Lato Regular" panose="020F0502020204030203" pitchFamily="34" charset="0"/>
              </a:rPr>
              <a:t>1</a:t>
            </a:r>
            <a:endParaRPr lang="nl-NL" dirty="0">
              <a:solidFill>
                <a:schemeClr val="accent1"/>
              </a:solidFill>
              <a:latin typeface="Lato Regular" panose="020F0502020204030203" pitchFamily="34" charset="0"/>
            </a:endParaRPr>
          </a:p>
        </p:txBody>
      </p:sp>
      <p:pic>
        <p:nvPicPr>
          <p:cNvPr id="15" name="Graphic 14">
            <a:extLst>
              <a:ext uri="{FF2B5EF4-FFF2-40B4-BE49-F238E27FC236}">
                <a16:creationId xmlns:a16="http://schemas.microsoft.com/office/drawing/2014/main" id="{E4B0E44A-2E95-FAFC-6291-7C8DEDFAB9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2194198"/>
            <a:ext cx="471429" cy="360000"/>
          </a:xfrm>
          <a:prstGeom prst="rect">
            <a:avLst/>
          </a:prstGeom>
        </p:spPr>
      </p:pic>
      <p:sp>
        <p:nvSpPr>
          <p:cNvPr id="16" name="Tekstvak 15">
            <a:extLst>
              <a:ext uri="{FF2B5EF4-FFF2-40B4-BE49-F238E27FC236}">
                <a16:creationId xmlns:a16="http://schemas.microsoft.com/office/drawing/2014/main" id="{F95C2387-9226-AB7C-6F8A-51683693E94A}"/>
              </a:ext>
            </a:extLst>
          </p:cNvPr>
          <p:cNvSpPr txBox="1"/>
          <p:nvPr userDrawn="1"/>
        </p:nvSpPr>
        <p:spPr>
          <a:xfrm>
            <a:off x="1303936" y="2235699"/>
            <a:ext cx="365083" cy="276999"/>
          </a:xfrm>
          <a:prstGeom prst="rect">
            <a:avLst/>
          </a:prstGeom>
          <a:noFill/>
        </p:spPr>
        <p:txBody>
          <a:bodyPr wrap="square" lIns="0" tIns="0" rIns="0" bIns="0" rtlCol="0">
            <a:spAutoFit/>
          </a:bodyPr>
          <a:lstStyle/>
          <a:p>
            <a:pPr algn="ctr"/>
            <a:r>
              <a:rPr lang="nl-NL" sz="1800" dirty="0">
                <a:solidFill>
                  <a:schemeClr val="accent1"/>
                </a:solidFill>
                <a:latin typeface="Lato Regular" panose="020F0502020204030203" pitchFamily="34" charset="0"/>
              </a:rPr>
              <a:t>2</a:t>
            </a:r>
            <a:endParaRPr lang="nl-NL" dirty="0">
              <a:solidFill>
                <a:schemeClr val="accent1"/>
              </a:solidFill>
              <a:latin typeface="Lato Regular" panose="020F0502020204030203" pitchFamily="34" charset="0"/>
            </a:endParaRPr>
          </a:p>
        </p:txBody>
      </p:sp>
      <p:sp>
        <p:nvSpPr>
          <p:cNvPr id="36" name="Tijdelijke aanduiding voor inhoud 35">
            <a:extLst>
              <a:ext uri="{FF2B5EF4-FFF2-40B4-BE49-F238E27FC236}">
                <a16:creationId xmlns:a16="http://schemas.microsoft.com/office/drawing/2014/main" id="{319C3D48-47C6-1FE1-7917-D307CAD0DEA8}"/>
              </a:ext>
            </a:extLst>
          </p:cNvPr>
          <p:cNvSpPr>
            <a:spLocks noGrp="1"/>
          </p:cNvSpPr>
          <p:nvPr>
            <p:ph idx="15"/>
          </p:nvPr>
        </p:nvSpPr>
        <p:spPr>
          <a:xfrm>
            <a:off x="2007586" y="2194198"/>
            <a:ext cx="9381140" cy="360000"/>
          </a:xfrm>
        </p:spPr>
        <p:txBody>
          <a:bodyPr>
            <a:normAutofit/>
          </a:bodyPr>
          <a:lstStyle/>
          <a:p>
            <a:r>
              <a:rPr lang="nl-NL" dirty="0"/>
              <a:t>Houden kwartiermakers en coördinatoren resultaten bij?</a:t>
            </a:r>
          </a:p>
        </p:txBody>
      </p:sp>
      <p:sp>
        <p:nvSpPr>
          <p:cNvPr id="38" name="Tijdelijke aanduiding voor inhoud 37">
            <a:extLst>
              <a:ext uri="{FF2B5EF4-FFF2-40B4-BE49-F238E27FC236}">
                <a16:creationId xmlns:a16="http://schemas.microsoft.com/office/drawing/2014/main" id="{9A32B539-C27D-0446-DE97-4DBBBB56B39B}"/>
              </a:ext>
            </a:extLst>
          </p:cNvPr>
          <p:cNvSpPr>
            <a:spLocks noGrp="1"/>
          </p:cNvSpPr>
          <p:nvPr>
            <p:ph idx="16"/>
          </p:nvPr>
        </p:nvSpPr>
        <p:spPr>
          <a:xfrm>
            <a:off x="2007586" y="2755666"/>
            <a:ext cx="9381140" cy="360000"/>
          </a:xfrm>
        </p:spPr>
        <p:txBody>
          <a:bodyPr/>
          <a:lstStyle/>
          <a:p>
            <a:r>
              <a:rPr lang="nl-NL" dirty="0"/>
              <a:t>Aan de slag: een evaluatieplan maken</a:t>
            </a:r>
          </a:p>
        </p:txBody>
      </p:sp>
      <p:sp>
        <p:nvSpPr>
          <p:cNvPr id="5" name="Tekstvak 4">
            <a:extLst>
              <a:ext uri="{FF2B5EF4-FFF2-40B4-BE49-F238E27FC236}">
                <a16:creationId xmlns:a16="http://schemas.microsoft.com/office/drawing/2014/main" id="{60C1CA3F-977E-8C9D-C3A3-A9DC084BD94E}"/>
              </a:ext>
            </a:extLst>
          </p:cNvPr>
          <p:cNvSpPr txBox="1"/>
          <p:nvPr/>
        </p:nvSpPr>
        <p:spPr>
          <a:xfrm>
            <a:off x="1303936" y="2769099"/>
            <a:ext cx="365083" cy="276999"/>
          </a:xfrm>
          <a:prstGeom prst="rect">
            <a:avLst/>
          </a:prstGeom>
          <a:noFill/>
        </p:spPr>
        <p:txBody>
          <a:bodyPr wrap="square" lIns="0" tIns="0" rIns="0" bIns="0" rtlCol="0">
            <a:spAutoFit/>
          </a:bodyPr>
          <a:lstStyle/>
          <a:p>
            <a:pPr algn="ctr"/>
            <a:r>
              <a:rPr lang="nl-NL" dirty="0">
                <a:solidFill>
                  <a:schemeClr val="accent1"/>
                </a:solidFill>
                <a:latin typeface="Lato Regular" panose="020F0502020204030203" pitchFamily="34" charset="0"/>
              </a:rPr>
              <a:t>3</a:t>
            </a:r>
          </a:p>
        </p:txBody>
      </p:sp>
      <p:pic>
        <p:nvPicPr>
          <p:cNvPr id="6" name="Graphic 5">
            <a:extLst>
              <a:ext uri="{FF2B5EF4-FFF2-40B4-BE49-F238E27FC236}">
                <a16:creationId xmlns:a16="http://schemas.microsoft.com/office/drawing/2014/main" id="{AF47D59C-AD72-AB2F-095C-9F19D9A206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592" y="2721220"/>
            <a:ext cx="471429" cy="360000"/>
          </a:xfrm>
          <a:prstGeom prst="rect">
            <a:avLst/>
          </a:prstGeom>
        </p:spPr>
      </p:pic>
    </p:spTree>
    <p:extLst>
      <p:ext uri="{BB962C8B-B14F-4D97-AF65-F5344CB8AC3E}">
        <p14:creationId xmlns:p14="http://schemas.microsoft.com/office/powerpoint/2010/main" val="392954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AE169-2C91-27EA-F852-243039E7293C}"/>
              </a:ext>
            </a:extLst>
          </p:cNvPr>
          <p:cNvSpPr>
            <a:spLocks noGrp="1"/>
          </p:cNvSpPr>
          <p:nvPr>
            <p:ph type="title"/>
          </p:nvPr>
        </p:nvSpPr>
        <p:spPr>
          <a:xfrm>
            <a:off x="516211" y="559171"/>
            <a:ext cx="6261107" cy="2529823"/>
          </a:xfrm>
        </p:spPr>
        <p:txBody>
          <a:bodyPr/>
          <a:lstStyle/>
          <a:p>
            <a:r>
              <a:rPr lang="nl-NL" sz="2400" dirty="0"/>
              <a:t>Ik zou het op prijs stellen als er een document is waarmee we kunnen vragen aan de gemeenten wat ze van het project vinden, hoe ze de samenwerking ervaren en hoe ze het vervolg van het project voor zich zien.</a:t>
            </a:r>
          </a:p>
        </p:txBody>
      </p:sp>
      <p:sp>
        <p:nvSpPr>
          <p:cNvPr id="3" name="Tijdelijke aanduiding voor tekst 2">
            <a:extLst>
              <a:ext uri="{FF2B5EF4-FFF2-40B4-BE49-F238E27FC236}">
                <a16:creationId xmlns:a16="http://schemas.microsoft.com/office/drawing/2014/main" id="{1B91B48C-1403-6AB9-2BC5-D8A72EC4C569}"/>
              </a:ext>
            </a:extLst>
          </p:cNvPr>
          <p:cNvSpPr>
            <a:spLocks noGrp="1"/>
          </p:cNvSpPr>
          <p:nvPr>
            <p:ph type="body" idx="1"/>
          </p:nvPr>
        </p:nvSpPr>
        <p:spPr>
          <a:xfrm>
            <a:off x="516211" y="3281082"/>
            <a:ext cx="6480000" cy="1500187"/>
          </a:xfrm>
        </p:spPr>
        <p:txBody>
          <a:bodyPr/>
          <a:lstStyle/>
          <a:p>
            <a:r>
              <a:rPr lang="nl-NL" dirty="0"/>
              <a:t>Kwartiermaker doortrappen</a:t>
            </a:r>
          </a:p>
        </p:txBody>
      </p:sp>
      <p:sp>
        <p:nvSpPr>
          <p:cNvPr id="4" name="Titel 1">
            <a:extLst>
              <a:ext uri="{FF2B5EF4-FFF2-40B4-BE49-F238E27FC236}">
                <a16:creationId xmlns:a16="http://schemas.microsoft.com/office/drawing/2014/main" id="{FF10F9A1-797B-ACF7-5EC9-84504BB2AEEF}"/>
              </a:ext>
            </a:extLst>
          </p:cNvPr>
          <p:cNvSpPr txBox="1">
            <a:spLocks/>
          </p:cNvSpPr>
          <p:nvPr/>
        </p:nvSpPr>
        <p:spPr>
          <a:xfrm>
            <a:off x="5712000" y="3385995"/>
            <a:ext cx="6261107" cy="252982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i="0" kern="1200">
                <a:solidFill>
                  <a:schemeClr val="bg1"/>
                </a:solidFill>
                <a:latin typeface="MADE Tommy Soft Medium" panose="02000603000000020004" pitchFamily="50" charset="0"/>
                <a:ea typeface="+mj-ea"/>
                <a:cs typeface="+mj-cs"/>
              </a:defRPr>
            </a:lvl1pPr>
          </a:lstStyle>
          <a:p>
            <a:r>
              <a:rPr lang="nl-NL" sz="2400" dirty="0"/>
              <a:t>We zouden heel graag een tool hebben waarbij we heel gemakkelijk het effect van onze activiteiten kunnen monitoren. Aantallen en per gesprek/interventie op welke veranderbare determinant het contact betrekking had.</a:t>
            </a:r>
          </a:p>
        </p:txBody>
      </p:sp>
      <p:sp>
        <p:nvSpPr>
          <p:cNvPr id="5" name="Tijdelijke aanduiding voor tekst 2">
            <a:extLst>
              <a:ext uri="{FF2B5EF4-FFF2-40B4-BE49-F238E27FC236}">
                <a16:creationId xmlns:a16="http://schemas.microsoft.com/office/drawing/2014/main" id="{24DD1860-3EAF-9183-BBA2-DC2B2034F0D7}"/>
              </a:ext>
            </a:extLst>
          </p:cNvPr>
          <p:cNvSpPr txBox="1">
            <a:spLocks/>
          </p:cNvSpPr>
          <p:nvPr/>
        </p:nvSpPr>
        <p:spPr>
          <a:xfrm>
            <a:off x="5712000" y="6107906"/>
            <a:ext cx="6480000" cy="1500187"/>
          </a:xfrm>
          <a:prstGeom prst="rect">
            <a:avLst/>
          </a:prstGeom>
        </p:spPr>
        <p:txBody>
          <a:bodyPr vert="horz" lIns="0" tIns="0" rIns="0" bIns="0" rtlCol="0">
            <a:noAutofit/>
          </a:bodyPr>
          <a:lstStyle>
            <a:lvl1pPr marL="0" indent="0" algn="l" defTabSz="914400" rtl="0" eaLnBrk="1" latinLnBrk="0" hangingPunct="1">
              <a:lnSpc>
                <a:spcPts val="1800"/>
              </a:lnSpc>
              <a:spcBef>
                <a:spcPts val="1800"/>
              </a:spcBef>
              <a:buFont typeface="Arial" panose="020B0604020202020204" pitchFamily="34" charset="0"/>
              <a:buNone/>
              <a:defRPr sz="1800" kern="1200">
                <a:solidFill>
                  <a:schemeClr val="bg1"/>
                </a:solidFill>
                <a:latin typeface="Lato Regular" panose="020F0502020204030203" pitchFamily="34" charset="0"/>
                <a:ea typeface="+mn-ea"/>
                <a:cs typeface="+mn-cs"/>
              </a:defRPr>
            </a:lvl1pPr>
            <a:lvl2pPr marL="457200" indent="0" algn="l" defTabSz="914400" rtl="0" eaLnBrk="1" latinLnBrk="0" hangingPunct="1">
              <a:lnSpc>
                <a:spcPts val="1800"/>
              </a:lnSpc>
              <a:spcBef>
                <a:spcPts val="1800"/>
              </a:spcBef>
              <a:buFont typeface="Arial" panose="020B0604020202020204" pitchFamily="34" charset="0"/>
              <a:buNone/>
              <a:defRPr sz="2000" kern="1200">
                <a:solidFill>
                  <a:schemeClr val="tx1">
                    <a:tint val="75000"/>
                  </a:schemeClr>
                </a:solidFill>
                <a:latin typeface="Lato Regular" panose="020F0502020204030203" pitchFamily="34" charset="0"/>
                <a:ea typeface="+mn-ea"/>
                <a:cs typeface="+mn-cs"/>
              </a:defRPr>
            </a:lvl2pPr>
            <a:lvl3pPr marL="914400" indent="0" algn="l" defTabSz="914400" rtl="0" eaLnBrk="1" latinLnBrk="0" hangingPunct="1">
              <a:lnSpc>
                <a:spcPts val="1800"/>
              </a:lnSpc>
              <a:spcBef>
                <a:spcPts val="1800"/>
              </a:spcBef>
              <a:buFont typeface="Arial" panose="020B0604020202020204" pitchFamily="34" charset="0"/>
              <a:buNone/>
              <a:defRPr sz="1800" kern="1200">
                <a:solidFill>
                  <a:schemeClr val="tx1">
                    <a:tint val="75000"/>
                  </a:schemeClr>
                </a:solidFill>
                <a:latin typeface="Lato Regular" panose="020F0502020204030203" pitchFamily="34" charset="0"/>
                <a:ea typeface="+mn-ea"/>
                <a:cs typeface="+mn-cs"/>
              </a:defRPr>
            </a:lvl3pPr>
            <a:lvl4pPr marL="1371600" indent="0" algn="l" defTabSz="914400" rtl="0" eaLnBrk="1" latinLnBrk="0" hangingPunct="1">
              <a:lnSpc>
                <a:spcPts val="1800"/>
              </a:lnSpc>
              <a:spcBef>
                <a:spcPts val="1800"/>
              </a:spcBef>
              <a:buFont typeface="Arial" panose="020B0604020202020204" pitchFamily="34" charset="0"/>
              <a:buNone/>
              <a:defRPr sz="1600" kern="1200">
                <a:solidFill>
                  <a:schemeClr val="tx1">
                    <a:tint val="75000"/>
                  </a:schemeClr>
                </a:solidFill>
                <a:latin typeface="Lato Regular" panose="020F0502020204030203" pitchFamily="34" charset="0"/>
                <a:ea typeface="+mn-ea"/>
                <a:cs typeface="+mn-cs"/>
              </a:defRPr>
            </a:lvl4pPr>
            <a:lvl5pPr marL="1828800" indent="0" algn="l" defTabSz="914400" rtl="0" eaLnBrk="1" latinLnBrk="0" hangingPunct="1">
              <a:lnSpc>
                <a:spcPts val="1800"/>
              </a:lnSpc>
              <a:spcBef>
                <a:spcPts val="1800"/>
              </a:spcBef>
              <a:buFont typeface="Arial" panose="020B0604020202020204" pitchFamily="34" charset="0"/>
              <a:buNone/>
              <a:defRPr sz="1600" kern="1200">
                <a:solidFill>
                  <a:schemeClr val="tx1">
                    <a:tint val="75000"/>
                  </a:schemeClr>
                </a:solidFill>
                <a:latin typeface="Lato Regular"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dirty="0"/>
              <a:t>Coördinator doortrappen</a:t>
            </a:r>
          </a:p>
        </p:txBody>
      </p:sp>
    </p:spTree>
    <p:extLst>
      <p:ext uri="{BB962C8B-B14F-4D97-AF65-F5344CB8AC3E}">
        <p14:creationId xmlns:p14="http://schemas.microsoft.com/office/powerpoint/2010/main" val="1260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buitenshuis, gras, boom, wiel&#10;&#10;Automatisch gegenereerde beschrijving">
            <a:extLst>
              <a:ext uri="{FF2B5EF4-FFF2-40B4-BE49-F238E27FC236}">
                <a16:creationId xmlns:a16="http://schemas.microsoft.com/office/drawing/2014/main" id="{2C304CC3-4D60-DB88-D92C-1C589EFE9DFE}"/>
              </a:ext>
            </a:extLst>
          </p:cNvPr>
          <p:cNvPicPr>
            <a:picLocks noGrp="1" noChangeAspect="1"/>
          </p:cNvPicPr>
          <p:nvPr>
            <p:ph sz="quarter" idx="31"/>
          </p:nvPr>
        </p:nvPicPr>
        <p:blipFill>
          <a:blip r:embed="rId3">
            <a:extLst>
              <a:ext uri="{28A0092B-C50C-407E-A947-70E740481C1C}">
                <a14:useLocalDpi xmlns:a14="http://schemas.microsoft.com/office/drawing/2010/main" val="0"/>
              </a:ext>
            </a:extLst>
          </a:blip>
          <a:stretch>
            <a:fillRect/>
          </a:stretch>
        </p:blipFill>
        <p:spPr>
          <a:xfrm>
            <a:off x="6096000" y="1666081"/>
            <a:ext cx="5291138" cy="3527425"/>
          </a:xfrm>
        </p:spPr>
      </p:pic>
      <p:sp>
        <p:nvSpPr>
          <p:cNvPr id="3" name="Tijdelijke aanduiding voor inhoud 2">
            <a:extLst>
              <a:ext uri="{FF2B5EF4-FFF2-40B4-BE49-F238E27FC236}">
                <a16:creationId xmlns:a16="http://schemas.microsoft.com/office/drawing/2014/main" id="{8734DD6C-D2A4-17EE-09ED-DC5974007AE2}"/>
              </a:ext>
            </a:extLst>
          </p:cNvPr>
          <p:cNvSpPr>
            <a:spLocks noGrp="1"/>
          </p:cNvSpPr>
          <p:nvPr>
            <p:ph sz="half" idx="1"/>
          </p:nvPr>
        </p:nvSpPr>
        <p:spPr/>
        <p:txBody>
          <a:bodyPr/>
          <a:lstStyle/>
          <a:p>
            <a:r>
              <a:rPr lang="nl-NL" b="1" dirty="0"/>
              <a:t>Monitoren: </a:t>
            </a:r>
            <a:r>
              <a:rPr lang="nl-NL" dirty="0"/>
              <a:t>bijhouden wat er gebeurt</a:t>
            </a:r>
            <a:endParaRPr lang="nl-NL" b="1" dirty="0"/>
          </a:p>
          <a:p>
            <a:r>
              <a:rPr lang="nl-NL" b="1" dirty="0"/>
              <a:t>Evalueren:</a:t>
            </a:r>
            <a:r>
              <a:rPr lang="nl-NL" dirty="0"/>
              <a:t> stilstaan bij wat er goed gaat en wat er beter kan</a:t>
            </a:r>
            <a:endParaRPr lang="nl-NL" b="1" dirty="0"/>
          </a:p>
        </p:txBody>
      </p:sp>
      <p:sp>
        <p:nvSpPr>
          <p:cNvPr id="4" name="Titel 3">
            <a:extLst>
              <a:ext uri="{FF2B5EF4-FFF2-40B4-BE49-F238E27FC236}">
                <a16:creationId xmlns:a16="http://schemas.microsoft.com/office/drawing/2014/main" id="{179CA18A-280D-5320-85B7-0827FAC64CE4}"/>
              </a:ext>
            </a:extLst>
          </p:cNvPr>
          <p:cNvSpPr>
            <a:spLocks noGrp="1"/>
          </p:cNvSpPr>
          <p:nvPr>
            <p:ph type="title"/>
          </p:nvPr>
        </p:nvSpPr>
        <p:spPr/>
        <p:txBody>
          <a:bodyPr/>
          <a:lstStyle/>
          <a:p>
            <a:r>
              <a:rPr lang="nl-NL" dirty="0"/>
              <a:t>Monitoren en evalueren</a:t>
            </a:r>
          </a:p>
        </p:txBody>
      </p:sp>
      <p:sp>
        <p:nvSpPr>
          <p:cNvPr id="5" name="Tijdelijke aanduiding voor dianummer 4">
            <a:extLst>
              <a:ext uri="{FF2B5EF4-FFF2-40B4-BE49-F238E27FC236}">
                <a16:creationId xmlns:a16="http://schemas.microsoft.com/office/drawing/2014/main" id="{590F59EE-AEDA-41EE-F1BD-1E9355523153}"/>
              </a:ext>
            </a:extLst>
          </p:cNvPr>
          <p:cNvSpPr>
            <a:spLocks noGrp="1"/>
          </p:cNvSpPr>
          <p:nvPr>
            <p:ph type="sldNum" sz="quarter" idx="4"/>
          </p:nvPr>
        </p:nvSpPr>
        <p:spPr/>
        <p:txBody>
          <a:bodyPr/>
          <a:lstStyle/>
          <a:p>
            <a:fld id="{33E711D8-35CB-4614-B968-F4646DF76ADA}" type="slidenum">
              <a:rPr lang="nl-NL" smtClean="0"/>
              <a:pPr/>
              <a:t>3</a:t>
            </a:fld>
            <a:endParaRPr lang="nl-NL" dirty="0"/>
          </a:p>
        </p:txBody>
      </p:sp>
      <p:sp>
        <p:nvSpPr>
          <p:cNvPr id="6" name="Tijdelijke aanduiding voor voettekst 5">
            <a:extLst>
              <a:ext uri="{FF2B5EF4-FFF2-40B4-BE49-F238E27FC236}">
                <a16:creationId xmlns:a16="http://schemas.microsoft.com/office/drawing/2014/main" id="{3D440C8B-A93D-93CC-4DC7-932539B2E121}"/>
              </a:ext>
            </a:extLst>
          </p:cNvPr>
          <p:cNvSpPr>
            <a:spLocks noGrp="1"/>
          </p:cNvSpPr>
          <p:nvPr>
            <p:ph type="ftr" sz="quarter" idx="3"/>
          </p:nvPr>
        </p:nvSpPr>
        <p:spPr/>
        <p:txBody>
          <a:bodyPr/>
          <a:lstStyle/>
          <a:p>
            <a:r>
              <a:rPr lang="nl-NL"/>
              <a:t>Titel van je presentatie</a:t>
            </a:r>
            <a:endParaRPr lang="nl-NL" dirty="0"/>
          </a:p>
        </p:txBody>
      </p:sp>
    </p:spTree>
    <p:extLst>
      <p:ext uri="{BB962C8B-B14F-4D97-AF65-F5344CB8AC3E}">
        <p14:creationId xmlns:p14="http://schemas.microsoft.com/office/powerpoint/2010/main" val="347643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FB530-7D33-B262-3DDC-65159063D9DF}"/>
              </a:ext>
            </a:extLst>
          </p:cNvPr>
          <p:cNvSpPr>
            <a:spLocks noGrp="1"/>
          </p:cNvSpPr>
          <p:nvPr>
            <p:ph type="title"/>
          </p:nvPr>
        </p:nvSpPr>
        <p:spPr>
          <a:xfrm>
            <a:off x="2856000" y="1400549"/>
            <a:ext cx="6480000" cy="2507366"/>
          </a:xfrm>
        </p:spPr>
        <p:txBody>
          <a:bodyPr/>
          <a:lstStyle/>
          <a:p>
            <a:r>
              <a:rPr lang="nl-NL" sz="5400" dirty="0"/>
              <a:t>Waarom?</a:t>
            </a:r>
          </a:p>
        </p:txBody>
      </p:sp>
      <p:sp>
        <p:nvSpPr>
          <p:cNvPr id="3" name="Tijdelijke aanduiding voor tekst 2">
            <a:extLst>
              <a:ext uri="{FF2B5EF4-FFF2-40B4-BE49-F238E27FC236}">
                <a16:creationId xmlns:a16="http://schemas.microsoft.com/office/drawing/2014/main" id="{78DE0EA4-A310-7109-E680-531BB2DE3A22}"/>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0770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E6E776B-FE1D-0E42-4BBC-EA7EE7FF7B74}"/>
              </a:ext>
            </a:extLst>
          </p:cNvPr>
          <p:cNvSpPr>
            <a:spLocks noGrp="1"/>
          </p:cNvSpPr>
          <p:nvPr>
            <p:ph type="sldNum" sz="quarter" idx="4"/>
          </p:nvPr>
        </p:nvSpPr>
        <p:spPr/>
        <p:txBody>
          <a:bodyPr/>
          <a:lstStyle/>
          <a:p>
            <a:fld id="{33E711D8-35CB-4614-B968-F4646DF76ADA}" type="slidenum">
              <a:rPr lang="nl-NL" smtClean="0"/>
              <a:pPr/>
              <a:t>5</a:t>
            </a:fld>
            <a:endParaRPr lang="nl-NL" dirty="0"/>
          </a:p>
        </p:txBody>
      </p:sp>
      <p:sp>
        <p:nvSpPr>
          <p:cNvPr id="3" name="Tijdelijke aanduiding voor voettekst 2">
            <a:extLst>
              <a:ext uri="{FF2B5EF4-FFF2-40B4-BE49-F238E27FC236}">
                <a16:creationId xmlns:a16="http://schemas.microsoft.com/office/drawing/2014/main" id="{AA898F66-EBBD-C07F-6602-84A351AFC52B}"/>
              </a:ext>
            </a:extLst>
          </p:cNvPr>
          <p:cNvSpPr>
            <a:spLocks noGrp="1"/>
          </p:cNvSpPr>
          <p:nvPr>
            <p:ph type="ftr" sz="quarter" idx="3"/>
          </p:nvPr>
        </p:nvSpPr>
        <p:spPr/>
        <p:txBody>
          <a:bodyPr/>
          <a:lstStyle/>
          <a:p>
            <a:r>
              <a:rPr lang="nl-NL"/>
              <a:t>Titel van je presentatie</a:t>
            </a:r>
            <a:endParaRPr lang="nl-NL" dirty="0"/>
          </a:p>
        </p:txBody>
      </p:sp>
      <p:sp>
        <p:nvSpPr>
          <p:cNvPr id="4" name="Titel 3">
            <a:extLst>
              <a:ext uri="{FF2B5EF4-FFF2-40B4-BE49-F238E27FC236}">
                <a16:creationId xmlns:a16="http://schemas.microsoft.com/office/drawing/2014/main" id="{9DEE362C-37A0-B3CD-75CF-9FAD8BDE8145}"/>
              </a:ext>
            </a:extLst>
          </p:cNvPr>
          <p:cNvSpPr>
            <a:spLocks noGrp="1"/>
          </p:cNvSpPr>
          <p:nvPr>
            <p:ph type="title"/>
          </p:nvPr>
        </p:nvSpPr>
        <p:spPr/>
        <p:txBody>
          <a:bodyPr/>
          <a:lstStyle/>
          <a:p>
            <a:r>
              <a:rPr lang="nl-NL" dirty="0"/>
              <a:t>Waarom?</a:t>
            </a:r>
          </a:p>
        </p:txBody>
      </p:sp>
      <p:pic>
        <p:nvPicPr>
          <p:cNvPr id="8" name="Tijdelijke aanduiding voor inhoud 7" descr="Afbeelding met buitenshuis, boom, bos, graf&#10;&#10;Automatisch gegenereerde beschrijving">
            <a:extLst>
              <a:ext uri="{FF2B5EF4-FFF2-40B4-BE49-F238E27FC236}">
                <a16:creationId xmlns:a16="http://schemas.microsoft.com/office/drawing/2014/main" id="{664128C7-E092-5498-9F06-E04B9CCFF7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4863" y="1965061"/>
            <a:ext cx="5208587" cy="3472391"/>
          </a:xfrm>
        </p:spPr>
      </p:pic>
      <p:sp>
        <p:nvSpPr>
          <p:cNvPr id="6" name="Tijdelijke aanduiding voor inhoud 5">
            <a:extLst>
              <a:ext uri="{FF2B5EF4-FFF2-40B4-BE49-F238E27FC236}">
                <a16:creationId xmlns:a16="http://schemas.microsoft.com/office/drawing/2014/main" id="{EF581538-84F9-2C7C-7E60-8AD449DB5486}"/>
              </a:ext>
            </a:extLst>
          </p:cNvPr>
          <p:cNvSpPr>
            <a:spLocks noGrp="1"/>
          </p:cNvSpPr>
          <p:nvPr>
            <p:ph sz="half" idx="2"/>
          </p:nvPr>
        </p:nvSpPr>
        <p:spPr/>
        <p:txBody>
          <a:bodyPr/>
          <a:lstStyle/>
          <a:p>
            <a:r>
              <a:rPr lang="nl-NL" dirty="0"/>
              <a:t>Inzicht krijgen in succes- en faalfactoren</a:t>
            </a:r>
          </a:p>
          <a:p>
            <a:r>
              <a:rPr lang="nl-NL" dirty="0"/>
              <a:t>Bijsturen</a:t>
            </a:r>
          </a:p>
          <a:p>
            <a:r>
              <a:rPr lang="nl-NL" dirty="0"/>
              <a:t>Successen delen &gt; draagvlak</a:t>
            </a:r>
          </a:p>
          <a:p>
            <a:r>
              <a:rPr lang="nl-NL" dirty="0"/>
              <a:t>Verantwoorden</a:t>
            </a:r>
          </a:p>
          <a:p>
            <a:r>
              <a:rPr lang="nl-NL" dirty="0"/>
              <a:t>Vergelijken met anderen (benchmarken)</a:t>
            </a:r>
          </a:p>
          <a:p>
            <a:r>
              <a:rPr lang="nl-NL" dirty="0"/>
              <a:t>Invloed op financiers, beleidsmakers etc.</a:t>
            </a:r>
          </a:p>
        </p:txBody>
      </p:sp>
    </p:spTree>
    <p:extLst>
      <p:ext uri="{BB962C8B-B14F-4D97-AF65-F5344CB8AC3E}">
        <p14:creationId xmlns:p14="http://schemas.microsoft.com/office/powerpoint/2010/main" val="168028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1F615-EED3-8D1C-0D3F-6982B2DF2287}"/>
              </a:ext>
            </a:extLst>
          </p:cNvPr>
          <p:cNvSpPr>
            <a:spLocks noGrp="1"/>
          </p:cNvSpPr>
          <p:nvPr>
            <p:ph type="title"/>
          </p:nvPr>
        </p:nvSpPr>
        <p:spPr>
          <a:xfrm>
            <a:off x="2856000" y="1736725"/>
            <a:ext cx="6480000" cy="1920875"/>
          </a:xfrm>
        </p:spPr>
        <p:txBody>
          <a:bodyPr/>
          <a:lstStyle/>
          <a:p>
            <a:r>
              <a:rPr lang="nl-NL" sz="5400" dirty="0"/>
              <a:t>Wat?</a:t>
            </a:r>
          </a:p>
        </p:txBody>
      </p:sp>
      <p:sp>
        <p:nvSpPr>
          <p:cNvPr id="3" name="Tijdelijke aanduiding voor tekst 2">
            <a:extLst>
              <a:ext uri="{FF2B5EF4-FFF2-40B4-BE49-F238E27FC236}">
                <a16:creationId xmlns:a16="http://schemas.microsoft.com/office/drawing/2014/main" id="{B31191C4-037C-1ED5-3087-7D48123D5FA7}"/>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403176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CD98C57-3F53-A962-F761-D1E4657630DE}"/>
              </a:ext>
            </a:extLst>
          </p:cNvPr>
          <p:cNvSpPr>
            <a:spLocks noGrp="1"/>
          </p:cNvSpPr>
          <p:nvPr>
            <p:ph type="sldNum" sz="quarter" idx="4"/>
          </p:nvPr>
        </p:nvSpPr>
        <p:spPr/>
        <p:txBody>
          <a:bodyPr/>
          <a:lstStyle/>
          <a:p>
            <a:fld id="{33E711D8-35CB-4614-B968-F4646DF76ADA}" type="slidenum">
              <a:rPr lang="nl-NL" smtClean="0"/>
              <a:pPr/>
              <a:t>7</a:t>
            </a:fld>
            <a:endParaRPr lang="nl-NL" dirty="0"/>
          </a:p>
        </p:txBody>
      </p:sp>
      <p:sp>
        <p:nvSpPr>
          <p:cNvPr id="3" name="Tijdelijke aanduiding voor voettekst 2">
            <a:extLst>
              <a:ext uri="{FF2B5EF4-FFF2-40B4-BE49-F238E27FC236}">
                <a16:creationId xmlns:a16="http://schemas.microsoft.com/office/drawing/2014/main" id="{E36017FF-D1B1-6EF1-D76A-183D7FA6738A}"/>
              </a:ext>
            </a:extLst>
          </p:cNvPr>
          <p:cNvSpPr>
            <a:spLocks noGrp="1"/>
          </p:cNvSpPr>
          <p:nvPr>
            <p:ph type="ftr" sz="quarter" idx="3"/>
          </p:nvPr>
        </p:nvSpPr>
        <p:spPr/>
        <p:txBody>
          <a:bodyPr/>
          <a:lstStyle/>
          <a:p>
            <a:r>
              <a:rPr lang="nl-NL"/>
              <a:t>Titel van je presentatie</a:t>
            </a:r>
            <a:endParaRPr lang="nl-NL" dirty="0"/>
          </a:p>
        </p:txBody>
      </p:sp>
      <p:sp>
        <p:nvSpPr>
          <p:cNvPr id="4" name="Titel 3">
            <a:extLst>
              <a:ext uri="{FF2B5EF4-FFF2-40B4-BE49-F238E27FC236}">
                <a16:creationId xmlns:a16="http://schemas.microsoft.com/office/drawing/2014/main" id="{5312D34E-14D7-7CF3-C51B-E5017F90A8C6}"/>
              </a:ext>
            </a:extLst>
          </p:cNvPr>
          <p:cNvSpPr>
            <a:spLocks noGrp="1"/>
          </p:cNvSpPr>
          <p:nvPr>
            <p:ph type="title"/>
          </p:nvPr>
        </p:nvSpPr>
        <p:spPr/>
        <p:txBody>
          <a:bodyPr/>
          <a:lstStyle/>
          <a:p>
            <a:r>
              <a:rPr lang="nl-NL" dirty="0"/>
              <a:t>Wat?</a:t>
            </a:r>
          </a:p>
        </p:txBody>
      </p:sp>
      <p:sp>
        <p:nvSpPr>
          <p:cNvPr id="5" name="Tijdelijke aanduiding voor inhoud 4">
            <a:extLst>
              <a:ext uri="{FF2B5EF4-FFF2-40B4-BE49-F238E27FC236}">
                <a16:creationId xmlns:a16="http://schemas.microsoft.com/office/drawing/2014/main" id="{B8C5F6FA-3791-7FAA-8362-FFD0D140FB54}"/>
              </a:ext>
            </a:extLst>
          </p:cNvPr>
          <p:cNvSpPr>
            <a:spLocks noGrp="1"/>
          </p:cNvSpPr>
          <p:nvPr>
            <p:ph sz="half" idx="1"/>
          </p:nvPr>
        </p:nvSpPr>
        <p:spPr/>
        <p:txBody>
          <a:bodyPr/>
          <a:lstStyle/>
          <a:p>
            <a:r>
              <a:rPr lang="nl-NL" b="1" dirty="0"/>
              <a:t>Effecten</a:t>
            </a:r>
            <a:r>
              <a:rPr lang="nl-NL" dirty="0"/>
              <a:t> (tussen- en einddoelen): aantal ongevallen, kennis</a:t>
            </a:r>
          </a:p>
          <a:p>
            <a:r>
              <a:rPr lang="nl-NL" b="1" dirty="0"/>
              <a:t>Uitvoering</a:t>
            </a:r>
            <a:r>
              <a:rPr lang="nl-NL" dirty="0"/>
              <a:t>: bijv. aantal activiteiten, aantal deelnemers, tevredenheid, aantal betrokken partners</a:t>
            </a:r>
          </a:p>
          <a:p>
            <a:r>
              <a:rPr lang="nl-NL" b="1" dirty="0"/>
              <a:t>Reflectie</a:t>
            </a:r>
            <a:r>
              <a:rPr lang="nl-NL" dirty="0"/>
              <a:t>: wat gaat er goed? Waar lopen we tegenaan? Wat kan beter?</a:t>
            </a:r>
          </a:p>
          <a:p>
            <a:endParaRPr lang="nl-NL" dirty="0"/>
          </a:p>
        </p:txBody>
      </p:sp>
      <p:pic>
        <p:nvPicPr>
          <p:cNvPr id="8" name="Tijdelijke aanduiding voor inhoud 7" descr="Klembord met vinkjes met effen opvulling">
            <a:extLst>
              <a:ext uri="{FF2B5EF4-FFF2-40B4-BE49-F238E27FC236}">
                <a16:creationId xmlns:a16="http://schemas.microsoft.com/office/drawing/2014/main" id="{224E35EA-F62D-D71D-6D53-AFC8F34B949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541" y="1573305"/>
            <a:ext cx="3552871" cy="3552871"/>
          </a:xfrm>
        </p:spPr>
      </p:pic>
    </p:spTree>
    <p:extLst>
      <p:ext uri="{BB962C8B-B14F-4D97-AF65-F5344CB8AC3E}">
        <p14:creationId xmlns:p14="http://schemas.microsoft.com/office/powerpoint/2010/main" val="250447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F6EE3-31D4-41DC-F25C-3B2C235DA742}"/>
              </a:ext>
            </a:extLst>
          </p:cNvPr>
          <p:cNvSpPr>
            <a:spLocks noGrp="1"/>
          </p:cNvSpPr>
          <p:nvPr>
            <p:ph type="title"/>
          </p:nvPr>
        </p:nvSpPr>
        <p:spPr/>
        <p:txBody>
          <a:bodyPr/>
          <a:lstStyle/>
          <a:p>
            <a:r>
              <a:rPr lang="nl-NL" sz="5400" dirty="0"/>
              <a:t>Hoe?</a:t>
            </a:r>
          </a:p>
        </p:txBody>
      </p:sp>
      <p:sp>
        <p:nvSpPr>
          <p:cNvPr id="3" name="Tijdelijke aanduiding voor tekst 2">
            <a:extLst>
              <a:ext uri="{FF2B5EF4-FFF2-40B4-BE49-F238E27FC236}">
                <a16:creationId xmlns:a16="http://schemas.microsoft.com/office/drawing/2014/main" id="{BE4A8C3C-FF3E-F1D1-755F-D316C5E04D84}"/>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19100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CE7857E-CC41-F0DB-4174-7958950B5A54}"/>
              </a:ext>
            </a:extLst>
          </p:cNvPr>
          <p:cNvSpPr>
            <a:spLocks noGrp="1"/>
          </p:cNvSpPr>
          <p:nvPr>
            <p:ph type="sldNum" sz="quarter" idx="4"/>
          </p:nvPr>
        </p:nvSpPr>
        <p:spPr/>
        <p:txBody>
          <a:bodyPr/>
          <a:lstStyle/>
          <a:p>
            <a:fld id="{33E711D8-35CB-4614-B968-F4646DF76ADA}" type="slidenum">
              <a:rPr lang="nl-NL" smtClean="0"/>
              <a:pPr/>
              <a:t>9</a:t>
            </a:fld>
            <a:endParaRPr lang="nl-NL" dirty="0"/>
          </a:p>
        </p:txBody>
      </p:sp>
      <p:sp>
        <p:nvSpPr>
          <p:cNvPr id="3" name="Tijdelijke aanduiding voor voettekst 2">
            <a:extLst>
              <a:ext uri="{FF2B5EF4-FFF2-40B4-BE49-F238E27FC236}">
                <a16:creationId xmlns:a16="http://schemas.microsoft.com/office/drawing/2014/main" id="{FFDBC352-E13A-5E9C-5D56-18CB0B93F390}"/>
              </a:ext>
            </a:extLst>
          </p:cNvPr>
          <p:cNvSpPr>
            <a:spLocks noGrp="1"/>
          </p:cNvSpPr>
          <p:nvPr>
            <p:ph type="ftr" sz="quarter" idx="3"/>
          </p:nvPr>
        </p:nvSpPr>
        <p:spPr/>
        <p:txBody>
          <a:bodyPr/>
          <a:lstStyle/>
          <a:p>
            <a:r>
              <a:rPr lang="nl-NL"/>
              <a:t>Titel van je presentatie</a:t>
            </a:r>
            <a:endParaRPr lang="nl-NL" dirty="0"/>
          </a:p>
        </p:txBody>
      </p:sp>
      <p:sp>
        <p:nvSpPr>
          <p:cNvPr id="4" name="Titel 3">
            <a:extLst>
              <a:ext uri="{FF2B5EF4-FFF2-40B4-BE49-F238E27FC236}">
                <a16:creationId xmlns:a16="http://schemas.microsoft.com/office/drawing/2014/main" id="{00798232-4400-D7CC-2B65-D310376B7B87}"/>
              </a:ext>
            </a:extLst>
          </p:cNvPr>
          <p:cNvSpPr>
            <a:spLocks noGrp="1"/>
          </p:cNvSpPr>
          <p:nvPr>
            <p:ph type="title"/>
          </p:nvPr>
        </p:nvSpPr>
        <p:spPr/>
        <p:txBody>
          <a:bodyPr/>
          <a:lstStyle/>
          <a:p>
            <a:r>
              <a:rPr lang="nl-NL" dirty="0"/>
              <a:t>Hoe?</a:t>
            </a:r>
          </a:p>
        </p:txBody>
      </p:sp>
      <p:sp>
        <p:nvSpPr>
          <p:cNvPr id="5" name="Tijdelijke aanduiding voor inhoud 4">
            <a:extLst>
              <a:ext uri="{FF2B5EF4-FFF2-40B4-BE49-F238E27FC236}">
                <a16:creationId xmlns:a16="http://schemas.microsoft.com/office/drawing/2014/main" id="{AA365804-3042-D771-A449-E790DFF63158}"/>
              </a:ext>
            </a:extLst>
          </p:cNvPr>
          <p:cNvSpPr>
            <a:spLocks noGrp="1"/>
          </p:cNvSpPr>
          <p:nvPr>
            <p:ph sz="half" idx="1"/>
          </p:nvPr>
        </p:nvSpPr>
        <p:spPr/>
        <p:txBody>
          <a:bodyPr/>
          <a:lstStyle/>
          <a:p>
            <a:r>
              <a:rPr lang="nl-NL" dirty="0"/>
              <a:t>Afhankelijk van het wat en waarom</a:t>
            </a:r>
          </a:p>
          <a:p>
            <a:r>
              <a:rPr lang="nl-NL" dirty="0"/>
              <a:t>Voorbeelden van methoden: gesprekken, vragenlijsten, interviews, tellen, logboeken</a:t>
            </a:r>
          </a:p>
          <a:p>
            <a:r>
              <a:rPr lang="nl-NL" dirty="0"/>
              <a:t>Ook belangrijk: bij wie? Welke tijdsplanning? Hoe ga je de resultaten delen?</a:t>
            </a:r>
          </a:p>
        </p:txBody>
      </p:sp>
      <p:pic>
        <p:nvPicPr>
          <p:cNvPr id="8" name="Tijdelijke aanduiding voor inhoud 7" descr="Afbeelding met boekenkast, Publicatie, Planken, overdekt&#10;&#10;Automatisch gegenereerde beschrijving">
            <a:extLst>
              <a:ext uri="{FF2B5EF4-FFF2-40B4-BE49-F238E27FC236}">
                <a16:creationId xmlns:a16="http://schemas.microsoft.com/office/drawing/2014/main" id="{867F450B-6CEB-DAC0-A5A3-335545DBFD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60774"/>
            <a:ext cx="5216525" cy="3480965"/>
          </a:xfrm>
        </p:spPr>
      </p:pic>
    </p:spTree>
    <p:extLst>
      <p:ext uri="{BB962C8B-B14F-4D97-AF65-F5344CB8AC3E}">
        <p14:creationId xmlns:p14="http://schemas.microsoft.com/office/powerpoint/2010/main" val="3470230212"/>
      </p:ext>
    </p:extLst>
  </p:cSld>
  <p:clrMapOvr>
    <a:masterClrMapping/>
  </p:clrMapOvr>
</p:sld>
</file>

<file path=ppt/theme/theme1.xml><?xml version="1.0" encoding="utf-8"?>
<a:theme xmlns:a="http://schemas.openxmlformats.org/drawingml/2006/main" name="Aangepast ontwerp">
  <a:themeElements>
    <a:clrScheme name="Mulier Oranje 2023">
      <a:dk1>
        <a:srgbClr val="000000"/>
      </a:dk1>
      <a:lt1>
        <a:srgbClr val="FFFFFF"/>
      </a:lt1>
      <a:dk2>
        <a:srgbClr val="44546A"/>
      </a:dk2>
      <a:lt2>
        <a:srgbClr val="E7E6E6"/>
      </a:lt2>
      <a:accent1>
        <a:srgbClr val="472C5F"/>
      </a:accent1>
      <a:accent2>
        <a:srgbClr val="FFAD4A"/>
      </a:accent2>
      <a:accent3>
        <a:srgbClr val="F18700"/>
      </a:accent3>
      <a:accent4>
        <a:srgbClr val="FEF9F1"/>
      </a:accent4>
      <a:accent5>
        <a:srgbClr val="846E92"/>
      </a:accent5>
      <a:accent6>
        <a:srgbClr val="333232"/>
      </a:accent6>
      <a:hlink>
        <a:srgbClr val="472C5F"/>
      </a:hlink>
      <a:folHlink>
        <a:srgbClr val="472C5F"/>
      </a:folHlink>
    </a:clrScheme>
    <a:fontScheme name="Lato-regular">
      <a:majorFont>
        <a:latin typeface="MADE Tommy Soft Mediu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985D5635-2004-415F-9514-9C7EBE4D1F2A}" vid="{3CF9007E-5F8A-4CAE-BCC4-3F056D23577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lier Blauw Kleurenthema">
    <a:dk1>
      <a:srgbClr val="000000"/>
    </a:dk1>
    <a:lt1>
      <a:srgbClr val="FFFFFF"/>
    </a:lt1>
    <a:dk2>
      <a:srgbClr val="44546A"/>
    </a:dk2>
    <a:lt2>
      <a:srgbClr val="E7E6E6"/>
    </a:lt2>
    <a:accent1>
      <a:srgbClr val="472C5F"/>
    </a:accent1>
    <a:accent2>
      <a:srgbClr val="4FAAFF"/>
    </a:accent2>
    <a:accent3>
      <a:srgbClr val="008DD1"/>
    </a:accent3>
    <a:accent4>
      <a:srgbClr val="F5F9FF"/>
    </a:accent4>
    <a:accent5>
      <a:srgbClr val="846E92"/>
    </a:accent5>
    <a:accent6>
      <a:srgbClr val="333232"/>
    </a:accent6>
    <a:hlink>
      <a:srgbClr val="472C5F"/>
    </a:hlink>
    <a:folHlink>
      <a:srgbClr val="472C5F"/>
    </a:folHlink>
  </a:clrScheme>
  <a:fontScheme name="Lato-regular">
    <a:majorFont>
      <a:latin typeface="MADE Tommy Soft Mediu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ulier oranje">
    <a:dk1>
      <a:srgbClr val="000000"/>
    </a:dk1>
    <a:lt1>
      <a:srgbClr val="FFFFFF"/>
    </a:lt1>
    <a:dk2>
      <a:srgbClr val="44546A"/>
    </a:dk2>
    <a:lt2>
      <a:srgbClr val="E7E6E6"/>
    </a:lt2>
    <a:accent1>
      <a:srgbClr val="472C5F"/>
    </a:accent1>
    <a:accent2>
      <a:srgbClr val="FFAD4A"/>
    </a:accent2>
    <a:accent3>
      <a:srgbClr val="F18700"/>
    </a:accent3>
    <a:accent4>
      <a:srgbClr val="FEF9F1"/>
    </a:accent4>
    <a:accent5>
      <a:srgbClr val="846E92"/>
    </a:accent5>
    <a:accent6>
      <a:srgbClr val="333232"/>
    </a:accent6>
    <a:hlink>
      <a:srgbClr val="472C5F"/>
    </a:hlink>
    <a:folHlink>
      <a:srgbClr val="472C5F"/>
    </a:folHlink>
  </a:clrScheme>
  <a:fontScheme name="Lato-regular">
    <a:majorFont>
      <a:latin typeface="MADE Tommy Soft Mediu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ulier oranje">
    <a:dk1>
      <a:srgbClr val="000000"/>
    </a:dk1>
    <a:lt1>
      <a:srgbClr val="FFFFFF"/>
    </a:lt1>
    <a:dk2>
      <a:srgbClr val="44546A"/>
    </a:dk2>
    <a:lt2>
      <a:srgbClr val="E7E6E6"/>
    </a:lt2>
    <a:accent1>
      <a:srgbClr val="472C5F"/>
    </a:accent1>
    <a:accent2>
      <a:srgbClr val="FFAD4A"/>
    </a:accent2>
    <a:accent3>
      <a:srgbClr val="F18700"/>
    </a:accent3>
    <a:accent4>
      <a:srgbClr val="FEF9F1"/>
    </a:accent4>
    <a:accent5>
      <a:srgbClr val="846E92"/>
    </a:accent5>
    <a:accent6>
      <a:srgbClr val="333232"/>
    </a:accent6>
    <a:hlink>
      <a:srgbClr val="472C5F"/>
    </a:hlink>
    <a:folHlink>
      <a:srgbClr val="472C5F"/>
    </a:folHlink>
  </a:clrScheme>
  <a:fontScheme name="Lato-regular">
    <a:majorFont>
      <a:latin typeface="MADE Tommy Soft Mediu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3A2B83A948B49AAC2E7AD951827DA" ma:contentTypeVersion="18" ma:contentTypeDescription="Een nieuw document maken." ma:contentTypeScope="" ma:versionID="c5584978295e71eaa9737022c9b87f3d">
  <xsd:schema xmlns:xsd="http://www.w3.org/2001/XMLSchema" xmlns:xs="http://www.w3.org/2001/XMLSchema" xmlns:p="http://schemas.microsoft.com/office/2006/metadata/properties" xmlns:ns2="8029db10-6c0f-4580-94da-46df92a52ccb" xmlns:ns3="879f2f8f-803c-426a-ac83-f4e9f118ea07" targetNamespace="http://schemas.microsoft.com/office/2006/metadata/properties" ma:root="true" ma:fieldsID="e7aa05e8e6a1f4e9b191176f366f4a8e" ns2:_="" ns3:_="">
    <xsd:import namespace="8029db10-6c0f-4580-94da-46df92a52ccb"/>
    <xsd:import namespace="879f2f8f-803c-426a-ac83-f4e9f118ea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9db10-6c0f-4580-94da-46df92a52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aa63832-3389-4fcc-b027-cc4752b52b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9f2f8f-803c-426a-ac83-f4e9f118ea0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cba1f4b-8949-4571-9e5d-9cdbf90d29a9}" ma:internalName="TaxCatchAll" ma:showField="CatchAllData" ma:web="879f2f8f-803c-426a-ac83-f4e9f118ea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79f2f8f-803c-426a-ac83-f4e9f118ea07" xsi:nil="true"/>
    <lcf76f155ced4ddcb4097134ff3c332f xmlns="8029db10-6c0f-4580-94da-46df92a52cc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9E94C-2625-48C2-90B0-1CE5AE164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9db10-6c0f-4580-94da-46df92a52ccb"/>
    <ds:schemaRef ds:uri="879f2f8f-803c-426a-ac83-f4e9f118e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E0900-3518-4499-94EF-0DAD071F4CC5}">
  <ds:schemaRefs>
    <ds:schemaRef ds:uri="http://schemas.microsoft.com/office/2006/documentManagement/types"/>
    <ds:schemaRef ds:uri="http://schemas.microsoft.com/office/2006/metadata/properties"/>
    <ds:schemaRef ds:uri="8029db10-6c0f-4580-94da-46df92a52ccb"/>
    <ds:schemaRef ds:uri="http://schemas.microsoft.com/office/infopath/2007/PartnerControls"/>
    <ds:schemaRef ds:uri="http://schemas.openxmlformats.org/package/2006/metadata/core-properties"/>
    <ds:schemaRef ds:uri="879f2f8f-803c-426a-ac83-f4e9f118ea07"/>
    <ds:schemaRef ds:uri="http://purl.org/dc/elements/1.1/"/>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E0EC785-825D-4129-81A6-5DBC200E9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1034</TotalTime>
  <Words>1042</Words>
  <Application>Microsoft Office PowerPoint</Application>
  <PresentationFormat>Breedbeeld</PresentationFormat>
  <Paragraphs>162</Paragraphs>
  <Slides>20</Slides>
  <Notes>16</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20</vt:i4>
      </vt:variant>
    </vt:vector>
  </HeadingPairs>
  <TitlesOfParts>
    <vt:vector size="32" baseType="lpstr">
      <vt:lpstr>MADE Tommy Soft Medium</vt:lpstr>
      <vt:lpstr>Lato Regular</vt:lpstr>
      <vt:lpstr>MADE Tommy Soft Light</vt:lpstr>
      <vt:lpstr>Wingdings</vt:lpstr>
      <vt:lpstr>Calibri</vt:lpstr>
      <vt:lpstr>Lato Light</vt:lpstr>
      <vt:lpstr>Lato</vt:lpstr>
      <vt:lpstr>Courier New</vt:lpstr>
      <vt:lpstr>icomoon</vt:lpstr>
      <vt:lpstr>Lato Bold</vt:lpstr>
      <vt:lpstr>Arial</vt:lpstr>
      <vt:lpstr>Aangepast ontwerp</vt:lpstr>
      <vt:lpstr>Doortrappen en evaluatie</vt:lpstr>
      <vt:lpstr>Inhoud</vt:lpstr>
      <vt:lpstr>Monitoren en evalueren</vt:lpstr>
      <vt:lpstr>Waarom?</vt:lpstr>
      <vt:lpstr>Waarom?</vt:lpstr>
      <vt:lpstr>Wat?</vt:lpstr>
      <vt:lpstr>Wat?</vt:lpstr>
      <vt:lpstr>Hoe?</vt:lpstr>
      <vt:lpstr>Hoe?</vt:lpstr>
      <vt:lpstr>Monitoring en evaluatie</vt:lpstr>
      <vt:lpstr>Landelijke Monitor</vt:lpstr>
      <vt:lpstr>Landelijke monitoring en evaluatie Doortrappen</vt:lpstr>
      <vt:lpstr>Monitor 2023</vt:lpstr>
      <vt:lpstr>Worden resultaten van Doortrappen bijgehouden?</vt:lpstr>
      <vt:lpstr>PowerPoint-presentatie</vt:lpstr>
      <vt:lpstr>PowerPoint-presentatie</vt:lpstr>
      <vt:lpstr>Houden jullie resultaten van Doortrappen bij?</vt:lpstr>
      <vt:lpstr>Aan de slag: een evaluatieplan maken</vt:lpstr>
      <vt:lpstr>Wat heb je nodig?</vt:lpstr>
      <vt:lpstr>Ik zou het op prijs stellen als er een document is waarmee we kunnen vragen aan de gemeenten wat ze van het project vinden, hoe ze de samenwerking ervaren en hoe ze het vervolg van het project voor zich zien.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presentaties</dc:title>
  <dc:creator>Marloes van Gorp</dc:creator>
  <cp:lastModifiedBy>Irma Huiberts</cp:lastModifiedBy>
  <cp:revision>6</cp:revision>
  <dcterms:created xsi:type="dcterms:W3CDTF">2023-09-05T08:52:46Z</dcterms:created>
  <dcterms:modified xsi:type="dcterms:W3CDTF">2024-02-06T09:02:15Z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0x0101003B33A2B83A948B49AAC2E7AD951827DA</vt:lpwstr>
  </property>
</Properties>
</file>