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77" r:id="rId14"/>
    <p:sldId id="278" r:id="rId15"/>
    <p:sldId id="279" r:id="rId16"/>
    <p:sldId id="280" r:id="rId17"/>
    <p:sldId id="281" r:id="rId18"/>
    <p:sldId id="282" r:id="rId19"/>
    <p:sldId id="272" r:id="rId20"/>
    <p:sldId id="283" r:id="rId21"/>
    <p:sldId id="284" r:id="rId22"/>
    <p:sldId id="267" r:id="rId23"/>
    <p:sldId id="268" r:id="rId24"/>
    <p:sldId id="269" r:id="rId25"/>
    <p:sldId id="270" r:id="rId26"/>
    <p:sldId id="271" r:id="rId27"/>
    <p:sldId id="276" r:id="rId28"/>
    <p:sldId id="273" r:id="rId29"/>
    <p:sldId id="274" r:id="rId30"/>
    <p:sldId id="275" r:id="rId31"/>
  </p:sldIdLst>
  <p:sldSz cx="9144000" cy="6858000" type="screen4x3"/>
  <p:notesSz cx="6884988" cy="10018713"/>
  <p:embeddedFontLst>
    <p:embeddedFont>
      <p:font typeface="Calibri" panose="020F0502020204030204" pitchFamily="34" charset="0"/>
      <p:regular r:id="rId33"/>
      <p:bold r:id="rId34"/>
      <p:italic r:id="rId35"/>
      <p:boldItalic r:id="rId36"/>
    </p:embeddedFont>
    <p:embeddedFont>
      <p:font typeface="Helvetica Neue" panose="020B0604020202020204" charset="0"/>
      <p:regular r:id="rId37"/>
      <p:bold r:id="rId38"/>
      <p:italic r:id="rId39"/>
      <p:boldItalic r:id="rId40"/>
    </p:embeddedFont>
    <p:embeddedFont>
      <p:font typeface="Trebuchet MS" panose="020B0603020202020204" pitchFamily="34" charset="0"/>
      <p:regular r:id="rId41"/>
      <p:bold r:id="rId42"/>
      <p:italic r:id="rId43"/>
      <p:boldItalic r:id="rId44"/>
    </p:embeddedFont>
    <p:embeddedFont>
      <p:font typeface="Ubuntu" panose="020B0504030602030204" pitchFamily="34" charset="0"/>
      <p:regular r:id="rId45"/>
      <p:bold r:id="rId46"/>
      <p:italic r:id="rId47"/>
      <p:boldItalic r:id="rId48"/>
    </p:embeddedFont>
    <p:embeddedFont>
      <p:font typeface="Verdana" panose="020B0604030504040204" pitchFamily="34" charset="0"/>
      <p:regular r:id="rId49"/>
      <p:bold r:id="rId50"/>
      <p:italic r:id="rId51"/>
      <p:boldItalic r:id="rId52"/>
    </p:embeddedFont>
    <p:embeddedFont>
      <p:font typeface="Wingdings 3" panose="05040102010807070707" pitchFamily="18" charset="2"/>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g1sFRy+Q09xgwWEYOkmXaHUvPA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039" autoAdjust="0"/>
  </p:normalViewPr>
  <p:slideViewPr>
    <p:cSldViewPr snapToGrid="0">
      <p:cViewPr varScale="1">
        <p:scale>
          <a:sx n="50" d="100"/>
          <a:sy n="50" d="100"/>
        </p:scale>
        <p:origin x="2386"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3495" cy="500936"/>
          </a:xfrm>
          <a:prstGeom prst="rect">
            <a:avLst/>
          </a:prstGeom>
          <a:noFill/>
          <a:ln>
            <a:noFill/>
          </a:ln>
        </p:spPr>
        <p:txBody>
          <a:bodyPr spcFirstLastPara="1" wrap="square" lIns="96572" tIns="48273" rIns="96572" bIns="48273"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9900" y="0"/>
            <a:ext cx="2983495" cy="500936"/>
          </a:xfrm>
          <a:prstGeom prst="rect">
            <a:avLst/>
          </a:prstGeom>
          <a:noFill/>
          <a:ln>
            <a:noFill/>
          </a:ln>
        </p:spPr>
        <p:txBody>
          <a:bodyPr spcFirstLastPara="1" wrap="square" lIns="96572" tIns="48273" rIns="96572" bIns="48273"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8"/>
            <a:ext cx="2983495" cy="500936"/>
          </a:xfrm>
          <a:prstGeom prst="rect">
            <a:avLst/>
          </a:prstGeom>
          <a:noFill/>
          <a:ln>
            <a:noFill/>
          </a:ln>
        </p:spPr>
        <p:txBody>
          <a:bodyPr spcFirstLastPara="1" wrap="square" lIns="96572" tIns="48273" rIns="96572" bIns="48273"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200"/>
            </a:pPr>
            <a:fld id="{00000000-1234-1234-1234-123412341234}" type="slidenum">
              <a:rPr lang="nl-NL" sz="1300" smtClean="0">
                <a:solidFill>
                  <a:schemeClr val="dk1"/>
                </a:solidFill>
                <a:latin typeface="Calibri"/>
                <a:ea typeface="Calibri"/>
                <a:cs typeface="Calibri"/>
                <a:sym typeface="Calibri"/>
              </a:rPr>
              <a:pPr algn="r">
                <a:buSzPts val="1200"/>
              </a:pPr>
              <a:t>‹nr.›</a:t>
            </a:fld>
            <a:endParaRPr lang="nl-NL"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buClr>
                <a:schemeClr val="dk1"/>
              </a:buClr>
              <a:buSzPts val="1100"/>
            </a:pPr>
            <a:r>
              <a:rPr lang="nl-NL" sz="1100">
                <a:latin typeface="Arial"/>
                <a:ea typeface="Arial"/>
                <a:cs typeface="Arial"/>
                <a:sym typeface="Arial"/>
              </a:rPr>
              <a:t>Welkom; Programma toelichten</a:t>
            </a:r>
            <a:endParaRPr sz="1100">
              <a:latin typeface="Arial"/>
              <a:ea typeface="Arial"/>
              <a:cs typeface="Arial"/>
              <a:sym typeface="Arial"/>
            </a:endParaRPr>
          </a:p>
          <a:p>
            <a:pPr marL="0" indent="0">
              <a:buClr>
                <a:schemeClr val="dk1"/>
              </a:buClr>
              <a:buSzPts val="1100"/>
            </a:pPr>
            <a:endParaRPr sz="1100">
              <a:latin typeface="Arial"/>
              <a:ea typeface="Arial"/>
              <a:cs typeface="Arial"/>
              <a:sym typeface="Arial"/>
            </a:endParaRPr>
          </a:p>
          <a:p>
            <a:pPr marL="0" indent="0">
              <a:buSzPts val="1100"/>
            </a:pPr>
            <a:r>
              <a:rPr lang="nl-NL" sz="1100">
                <a:latin typeface="Arial"/>
                <a:ea typeface="Arial"/>
                <a:cs typeface="Arial"/>
                <a:sym typeface="Arial"/>
              </a:rPr>
              <a:t>Presentatie landelijk programmabureau over </a:t>
            </a:r>
            <a:endParaRPr sz="1100">
              <a:latin typeface="Arial"/>
              <a:ea typeface="Arial"/>
              <a:cs typeface="Arial"/>
              <a:sym typeface="Arial"/>
            </a:endParaRPr>
          </a:p>
          <a:p>
            <a:pPr marL="0" indent="0">
              <a:buClr>
                <a:schemeClr val="dk1"/>
              </a:buClr>
              <a:buSzPts val="1100"/>
            </a:pPr>
            <a:r>
              <a:rPr lang="nl-NL" sz="1100" b="1">
                <a:latin typeface="Arial"/>
                <a:ea typeface="Arial"/>
                <a:cs typeface="Arial"/>
                <a:sym typeface="Arial"/>
              </a:rPr>
              <a:t>Doortrappen hoogtepunten 2022 en leerpunten voor 2023.</a:t>
            </a:r>
            <a:endParaRPr sz="1100">
              <a:latin typeface="Arial"/>
              <a:ea typeface="Arial"/>
              <a:cs typeface="Arial"/>
              <a:sym typeface="Arial"/>
            </a:endParaRPr>
          </a:p>
          <a:p>
            <a:pPr marL="0" indent="0">
              <a:buClr>
                <a:schemeClr val="dk1"/>
              </a:buClr>
              <a:buSzPts val="1100"/>
            </a:pPr>
            <a:endParaRPr sz="1100" i="1">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teamsamenstelling PB</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DTN blijft bij IenW</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Terugblik: o.a. werkbezoek minister 12 sept.</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Mijlpaal 220 gemeenten</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Ontwikkeling 3 nieuwe interventies</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Ambities 2023</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Landelijk congres 14 febr.</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Magazine</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M&amp;E-onderzoek 2023</a:t>
            </a:r>
            <a:endParaRPr sz="1100">
              <a:latin typeface="Arial"/>
              <a:ea typeface="Arial"/>
              <a:cs typeface="Arial"/>
              <a:sym typeface="Arial"/>
            </a:endParaRPr>
          </a:p>
          <a:p>
            <a:pPr marL="0" indent="0"/>
            <a:endParaRPr/>
          </a:p>
        </p:txBody>
      </p:sp>
      <p:sp>
        <p:nvSpPr>
          <p:cNvPr id="91" name="Google Shape;91;p1:notes"/>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nl-NL"/>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8146de802e_0_298: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18146de802e_0_298: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lnSpc>
                <a:spcPct val="150000"/>
              </a:lnSpc>
              <a:buClr>
                <a:schemeClr val="dk1"/>
              </a:buClr>
              <a:buSzPts val="1100"/>
            </a:pPr>
            <a:r>
              <a:rPr lang="nl-NL">
                <a:latin typeface="Arial"/>
                <a:ea typeface="Arial"/>
                <a:cs typeface="Arial"/>
                <a:sym typeface="Arial"/>
              </a:rPr>
              <a:t>wens: landelijke communicatie</a:t>
            </a:r>
            <a:endParaRPr>
              <a:latin typeface="Arial"/>
              <a:ea typeface="Arial"/>
              <a:cs typeface="Arial"/>
              <a:sym typeface="Arial"/>
            </a:endParaRPr>
          </a:p>
          <a:p>
            <a:pPr marL="0" indent="0">
              <a:lnSpc>
                <a:spcPct val="150000"/>
              </a:lnSpc>
              <a:buClr>
                <a:schemeClr val="dk1"/>
              </a:buClr>
              <a:buSzPts val="1100"/>
            </a:pPr>
            <a:r>
              <a:rPr lang="nl-NL">
                <a:latin typeface="Arial"/>
                <a:ea typeface="Arial"/>
                <a:cs typeface="Arial"/>
                <a:sym typeface="Arial"/>
              </a:rPr>
              <a:t>wens: gezamenlijk werkplan alliantiepartners</a:t>
            </a:r>
            <a:endParaRPr/>
          </a:p>
          <a:p>
            <a:pPr marL="0" inden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8146de802e_0_38: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8146de802e_0_38: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a:t>Sonja</a:t>
            </a:r>
            <a:endParaRPr/>
          </a:p>
        </p:txBody>
      </p:sp>
      <p:sp>
        <p:nvSpPr>
          <p:cNvPr id="220" name="Google Shape;220;g18146de802e_0_38:notes"/>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nl-NL"/>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8146de802e_0_233: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18146de802e_0_233: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8146de802e_0_52: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8146de802e_0_52: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sz="1100">
              <a:latin typeface="Arial"/>
              <a:ea typeface="Arial"/>
              <a:cs typeface="Arial"/>
              <a:sym typeface="Arial"/>
            </a:endParaRPr>
          </a:p>
          <a:p>
            <a:pPr marL="0" indent="0"/>
            <a:r>
              <a:rPr lang="nl-NL"/>
              <a:t>Met aanwezige kwartiermakers Thijs, Wouter en Meriam</a:t>
            </a:r>
            <a:endParaRPr/>
          </a:p>
        </p:txBody>
      </p:sp>
      <p:sp>
        <p:nvSpPr>
          <p:cNvPr id="235" name="Google Shape;235;g18146de802e_0_52:notes"/>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nl-NL"/>
              <a:pPr algn="r">
                <a:buSzPts val="1400"/>
              </a:pPr>
              <a:t>21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8146de802e_0_136: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18146de802e_0_136: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8146de802e_0_189: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8146de802e_0_189: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8146de802e_0_210: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18146de802e_0_210: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8146de802e_0_164: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18146de802e_0_164: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9: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9: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dirty="0"/>
              <a:t>CHOCOLA</a:t>
            </a:r>
          </a:p>
          <a:p>
            <a:pPr marL="0" indent="0"/>
            <a:r>
              <a:rPr lang="nl-NL" dirty="0" err="1"/>
              <a:t>Thyrvi</a:t>
            </a:r>
            <a:r>
              <a:rPr lang="nl-NL" dirty="0"/>
              <a:t>, </a:t>
            </a:r>
            <a:r>
              <a:rPr lang="nl-NL" dirty="0" err="1"/>
              <a:t>mirjam</a:t>
            </a:r>
            <a:r>
              <a:rPr lang="nl-NL" dirty="0"/>
              <a:t>, 3x km</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8146de802e_0_66: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18146de802e_0_66: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sz="1100">
              <a:latin typeface="Arial"/>
              <a:ea typeface="Arial"/>
              <a:cs typeface="Arial"/>
              <a:sym typeface="Arial"/>
            </a:endParaRPr>
          </a:p>
          <a:p>
            <a:pPr marL="0" indent="0"/>
            <a:endParaRPr/>
          </a:p>
        </p:txBody>
      </p:sp>
      <p:sp>
        <p:nvSpPr>
          <p:cNvPr id="325" name="Google Shape;325;g18146de802e_0_66:notes"/>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nl-NL"/>
              <a:pPr algn="r">
                <a:buSzPts val="1400"/>
              </a:pPr>
              <a:t>27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8146de802e_0_84: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8146de802e_0_84: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endParaRPr sz="1100">
              <a:latin typeface="Arial"/>
              <a:ea typeface="Arial"/>
              <a:cs typeface="Arial"/>
              <a:sym typeface="Arial"/>
            </a:endParaRPr>
          </a:p>
          <a:p>
            <a:pPr marL="0" indent="0"/>
            <a:endParaRPr/>
          </a:p>
        </p:txBody>
      </p:sp>
      <p:sp>
        <p:nvSpPr>
          <p:cNvPr id="340" name="Google Shape;340;g18146de802e_0_84:notes"/>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nl-NL"/>
              <a:pPr algn="r">
                <a:buSzPts val="1400"/>
              </a:pPr>
              <a:t>28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8146de802e_0_99: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18146de802e_0_99: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a:t>Naar de lunchruimte</a:t>
            </a:r>
            <a:endParaRPr/>
          </a:p>
        </p:txBody>
      </p:sp>
      <p:sp>
        <p:nvSpPr>
          <p:cNvPr id="355" name="Google Shape;355;g18146de802e_0_99:notes"/>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nl-NL"/>
              <a:pPr algn="r">
                <a:buSzPts val="1400"/>
              </a:p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a:t>voorbeeldmail!!! uit Ijsselstein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8146de802e_0_114: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18146de802e_0_114: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a:t>DTN blijft bij IenW</a:t>
            </a:r>
            <a:endParaRPr/>
          </a:p>
          <a:p>
            <a:pPr marL="0" indent="0"/>
            <a:r>
              <a:rPr lang="nl-NL"/>
              <a:t>incl vlog Harbers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8146de802e_0_24: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8146de802e_0_24: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buSzPts val="1100"/>
            </a:pPr>
            <a:r>
              <a:rPr lang="nl-NL" sz="1100" b="1">
                <a:latin typeface="Arial"/>
                <a:ea typeface="Arial"/>
                <a:cs typeface="Arial"/>
                <a:sym typeface="Arial"/>
              </a:rPr>
              <a:t>Doortrappen hoogtepunten 2022 en leerpunten voor 2023.</a:t>
            </a:r>
            <a:endParaRPr sz="1100">
              <a:latin typeface="Arial"/>
              <a:ea typeface="Arial"/>
              <a:cs typeface="Arial"/>
              <a:sym typeface="Arial"/>
            </a:endParaRPr>
          </a:p>
          <a:p>
            <a:pPr marL="0" indent="0">
              <a:buSzPts val="1100"/>
            </a:pPr>
            <a:endParaRPr sz="1100" i="1">
              <a:latin typeface="Arial"/>
              <a:ea typeface="Arial"/>
              <a:cs typeface="Arial"/>
              <a:sym typeface="Arial"/>
            </a:endParaRPr>
          </a:p>
          <a:p>
            <a:pPr marL="0" indent="0"/>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DTN blijft bij IenW</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Terugblik: o.a. werkbezoek minister 12 sept.</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Mijlpaal 220 gemeenten</a:t>
            </a:r>
            <a:endParaRPr sz="1100">
              <a:latin typeface="Arial"/>
              <a:ea typeface="Arial"/>
              <a:cs typeface="Arial"/>
              <a:sym typeface="Arial"/>
            </a:endParaRPr>
          </a:p>
          <a:p>
            <a:pPr marL="482940" indent="-308545">
              <a:buSzPts val="1000"/>
              <a:buFont typeface="Arial"/>
              <a:buChar char="●"/>
            </a:pPr>
            <a:r>
              <a:rPr lang="nl-NL" sz="1100">
                <a:latin typeface="Arial"/>
                <a:ea typeface="Arial"/>
                <a:cs typeface="Arial"/>
                <a:sym typeface="Arial"/>
              </a:rPr>
              <a:t>Registratietool</a:t>
            </a:r>
            <a:endParaRPr/>
          </a:p>
        </p:txBody>
      </p:sp>
      <p:sp>
        <p:nvSpPr>
          <p:cNvPr id="148" name="Google Shape;148;g18146de802e_0_24:notes"/>
          <p:cNvSpPr txBox="1">
            <a:spLocks noGrp="1"/>
          </p:cNvSpPr>
          <p:nvPr>
            <p:ph type="sldNum" idx="12"/>
          </p:nvPr>
        </p:nvSpPr>
        <p:spPr>
          <a:xfrm>
            <a:off x="3899900" y="9516038"/>
            <a:ext cx="2983495" cy="500936"/>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nl-NL"/>
              <a:pPr algn="r">
                <a:buSzPts val="1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84db9f7902_0_16: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84db9f7902_0_16: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a:t>DTN blijft bij IenW</a:t>
            </a:r>
            <a:endParaRPr/>
          </a:p>
          <a:p>
            <a:pPr marL="0" indent="0"/>
            <a:r>
              <a:rPr lang="nl-NL"/>
              <a:t>incl vlog Harbers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8146de802e_0_274: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18146de802e_0_274: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lnSpc>
                <a:spcPct val="115000"/>
              </a:lnSpc>
              <a:buSzPts val="1100"/>
            </a:pPr>
            <a:r>
              <a:rPr lang="nl-NL" sz="1500" dirty="0">
                <a:latin typeface="Arial"/>
                <a:ea typeface="Arial"/>
                <a:cs typeface="Arial"/>
                <a:sym typeface="Arial"/>
              </a:rPr>
              <a:t>Vlog Harbers</a:t>
            </a:r>
          </a:p>
          <a:p>
            <a:pPr marL="0" indent="0">
              <a:lnSpc>
                <a:spcPct val="115000"/>
              </a:lnSpc>
              <a:buSzPts val="1100"/>
            </a:pPr>
            <a:endParaRPr sz="1500" dirty="0">
              <a:latin typeface="Arial"/>
              <a:ea typeface="Arial"/>
              <a:cs typeface="Arial"/>
              <a:sym typeface="Arial"/>
            </a:endParaRPr>
          </a:p>
          <a:p>
            <a:pPr marL="0" indent="0">
              <a:lnSpc>
                <a:spcPct val="115000"/>
              </a:lnSpc>
              <a:buClr>
                <a:schemeClr val="dk1"/>
              </a:buClr>
              <a:buSzPts val="1100"/>
            </a:pPr>
            <a:r>
              <a:rPr lang="nl-NL" sz="1500" dirty="0">
                <a:latin typeface="Arial"/>
                <a:ea typeface="Arial"/>
                <a:cs typeface="Arial"/>
                <a:sym typeface="Arial"/>
              </a:rPr>
              <a:t>https://www.youtube.com/watch?v=p2DQUSrlIP8&amp;list=PPSV</a:t>
            </a:r>
          </a:p>
          <a:p>
            <a:pPr marL="0" indent="0">
              <a:lnSpc>
                <a:spcPct val="115000"/>
              </a:lnSpc>
              <a:buClr>
                <a:schemeClr val="dk1"/>
              </a:buClr>
              <a:buSzPts val="1100"/>
            </a:pPr>
            <a:endParaRPr sz="1500" dirty="0">
              <a:latin typeface="Arial"/>
              <a:ea typeface="Arial"/>
              <a:cs typeface="Arial"/>
              <a:sym typeface="Arial"/>
            </a:endParaRPr>
          </a:p>
          <a:p>
            <a:pPr marL="0" indent="0"/>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8146de802e_0_263: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8146de802e_0_263: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a:t>Mijlpaal 2202 gemeenten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8146de802e_0_125:notes"/>
          <p:cNvSpPr>
            <a:spLocks noGrp="1" noRot="1" noChangeAspect="1"/>
          </p:cNvSpPr>
          <p:nvPr>
            <p:ph type="sldImg" idx="2"/>
          </p:nvPr>
        </p:nvSpPr>
        <p:spPr>
          <a:xfrm>
            <a:off x="938213" y="750888"/>
            <a:ext cx="5008562"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8146de802e_0_125:notes"/>
          <p:cNvSpPr txBox="1">
            <a:spLocks noGrp="1"/>
          </p:cNvSpPr>
          <p:nvPr>
            <p:ph type="body" idx="1"/>
          </p:nvPr>
        </p:nvSpPr>
        <p:spPr>
          <a:xfrm>
            <a:off x="688499" y="4758889"/>
            <a:ext cx="5507990" cy="4508421"/>
          </a:xfrm>
          <a:prstGeom prst="rect">
            <a:avLst/>
          </a:prstGeom>
          <a:noFill/>
          <a:ln>
            <a:noFill/>
          </a:ln>
        </p:spPr>
        <p:txBody>
          <a:bodyPr spcFirstLastPara="1" wrap="square" lIns="96572" tIns="48273" rIns="96572" bIns="48273" anchor="t" anchorCtr="0">
            <a:noAutofit/>
          </a:bodyPr>
          <a:lstStyle/>
          <a:p>
            <a:pPr marL="0" indent="0"/>
            <a:r>
              <a:rPr lang="nl-NL"/>
              <a:t>registratietool</a:t>
            </a:r>
            <a:endParaRPr/>
          </a:p>
          <a:p>
            <a:pPr marL="0" indent="0"/>
            <a:r>
              <a:rPr lang="nl-NL"/>
              <a:t>onderzoek Stan noemen!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15"/>
        <p:cNvGrpSpPr/>
        <p:nvPr/>
      </p:nvGrpSpPr>
      <p:grpSpPr>
        <a:xfrm>
          <a:off x="0" y="0"/>
          <a:ext cx="0" cy="0"/>
          <a:chOff x="0" y="0"/>
          <a:chExt cx="0" cy="0"/>
        </a:xfrm>
      </p:grpSpPr>
      <p:sp>
        <p:nvSpPr>
          <p:cNvPr id="16" name="Google Shape;16;p2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9"/>
        <p:cNvGrpSpPr/>
        <p:nvPr/>
      </p:nvGrpSpPr>
      <p:grpSpPr>
        <a:xfrm>
          <a:off x="0" y="0"/>
          <a:ext cx="0" cy="0"/>
          <a:chOff x="0" y="0"/>
          <a:chExt cx="0" cy="0"/>
        </a:xfrm>
      </p:grpSpPr>
      <p:sp>
        <p:nvSpPr>
          <p:cNvPr id="70" name="Google Shape;70;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0"/>
          <p:cNvSpPr>
            <a:spLocks noGrp="1"/>
          </p:cNvSpPr>
          <p:nvPr>
            <p:ph type="pic" idx="2"/>
          </p:nvPr>
        </p:nvSpPr>
        <p:spPr>
          <a:xfrm>
            <a:off x="1792288" y="612775"/>
            <a:ext cx="5486400" cy="4114800"/>
          </a:xfrm>
          <a:prstGeom prst="rect">
            <a:avLst/>
          </a:prstGeom>
          <a:noFill/>
          <a:ln>
            <a:noFill/>
          </a:ln>
        </p:spPr>
      </p:sp>
      <p:sp>
        <p:nvSpPr>
          <p:cNvPr id="72" name="Google Shape;72;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3" name="Google Shape;73;p3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6"/>
        <p:cNvGrpSpPr/>
        <p:nvPr/>
      </p:nvGrpSpPr>
      <p:grpSpPr>
        <a:xfrm>
          <a:off x="0" y="0"/>
          <a:ext cx="0" cy="0"/>
          <a:chOff x="0" y="0"/>
          <a:chExt cx="0" cy="0"/>
        </a:xfrm>
      </p:grpSpPr>
      <p:sp>
        <p:nvSpPr>
          <p:cNvPr id="77" name="Google Shape;77;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body" idx="1"/>
          </p:nvPr>
        </p:nvSpPr>
        <p:spPr>
          <a:xfrm rot="5400000">
            <a:off x="2309018" y="-251617"/>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3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82"/>
        <p:cNvGrpSpPr/>
        <p:nvPr/>
      </p:nvGrpSpPr>
      <p:grpSpPr>
        <a:xfrm>
          <a:off x="0" y="0"/>
          <a:ext cx="0" cy="0"/>
          <a:chOff x="0" y="0"/>
          <a:chExt cx="0" cy="0"/>
        </a:xfrm>
      </p:grpSpPr>
      <p:sp>
        <p:nvSpPr>
          <p:cNvPr id="83" name="Google Shape;83;p32"/>
          <p:cNvSpPr txBox="1">
            <a:spLocks noGrp="1"/>
          </p:cNvSpPr>
          <p:nvPr>
            <p:ph type="title"/>
          </p:nvPr>
        </p:nvSpPr>
        <p:spPr>
          <a:xfrm rot="5400000">
            <a:off x="4732337" y="2171703"/>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2"/>
          <p:cNvSpPr txBox="1">
            <a:spLocks noGrp="1"/>
          </p:cNvSpPr>
          <p:nvPr>
            <p:ph type="body" idx="1"/>
          </p:nvPr>
        </p:nvSpPr>
        <p:spPr>
          <a:xfrm rot="5400000">
            <a:off x="541338" y="190503"/>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3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12FA7676-B7EA-4D5F-98AD-2A4649F3123E}" type="slidenum">
              <a:rPr lang="nl-NL" altLang="nl-NL" smtClean="0"/>
              <a:pPr/>
              <a:t>‹nr.›</a:t>
            </a:fld>
            <a:endParaRPr lang="nl-NL" altLang="nl-NL"/>
          </a:p>
        </p:txBody>
      </p:sp>
    </p:spTree>
    <p:extLst>
      <p:ext uri="{BB962C8B-B14F-4D97-AF65-F5344CB8AC3E}">
        <p14:creationId xmlns:p14="http://schemas.microsoft.com/office/powerpoint/2010/main" val="2207428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172E8B83-E18E-4C11-8965-F83BDDD7169C}" type="slidenum">
              <a:rPr lang="nl-NL" altLang="nl-NL" smtClean="0"/>
              <a:pPr/>
              <a:t>‹nr.›</a:t>
            </a:fld>
            <a:endParaRPr lang="nl-NL" altLang="nl-NL"/>
          </a:p>
        </p:txBody>
      </p:sp>
    </p:spTree>
    <p:extLst>
      <p:ext uri="{BB962C8B-B14F-4D97-AF65-F5344CB8AC3E}">
        <p14:creationId xmlns:p14="http://schemas.microsoft.com/office/powerpoint/2010/main" val="4112486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5F6BDF74-70FA-486E-B11D-B162D9223857}" type="slidenum">
              <a:rPr lang="nl-NL" altLang="nl-NL" smtClean="0"/>
              <a:pPr/>
              <a:t>‹nr.›</a:t>
            </a:fld>
            <a:endParaRPr lang="nl-NL" altLang="nl-NL"/>
          </a:p>
        </p:txBody>
      </p:sp>
    </p:spTree>
    <p:extLst>
      <p:ext uri="{BB962C8B-B14F-4D97-AF65-F5344CB8AC3E}">
        <p14:creationId xmlns:p14="http://schemas.microsoft.com/office/powerpoint/2010/main" val="3915151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nl-NL"/>
              <a:t>Klik om stijl te bewerken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endParaRPr lang="nl-NL" altLang="nl-NL"/>
          </a:p>
        </p:txBody>
      </p:sp>
      <p:sp>
        <p:nvSpPr>
          <p:cNvPr id="6" name="Footer Placeholder 5"/>
          <p:cNvSpPr>
            <a:spLocks noGrp="1"/>
          </p:cNvSpPr>
          <p:nvPr>
            <p:ph type="ftr" sz="quarter" idx="11"/>
          </p:nvPr>
        </p:nvSpPr>
        <p:spPr/>
        <p:txBody>
          <a:bodyPr/>
          <a:lstStyle/>
          <a:p>
            <a:endParaRPr lang="nl-NL" altLang="nl-NL"/>
          </a:p>
        </p:txBody>
      </p:sp>
      <p:sp>
        <p:nvSpPr>
          <p:cNvPr id="7" name="Slide Number Placeholder 6"/>
          <p:cNvSpPr>
            <a:spLocks noGrp="1"/>
          </p:cNvSpPr>
          <p:nvPr>
            <p:ph type="sldNum" sz="quarter" idx="12"/>
          </p:nvPr>
        </p:nvSpPr>
        <p:spPr/>
        <p:txBody>
          <a:bodyPr/>
          <a:lstStyle/>
          <a:p>
            <a:fld id="{2677B960-0000-4911-89E4-39292339D716}" type="slidenum">
              <a:rPr lang="nl-NL" altLang="nl-NL" smtClean="0"/>
              <a:pPr/>
              <a:t>‹nr.›</a:t>
            </a:fld>
            <a:endParaRPr lang="nl-NL" altLang="nl-NL"/>
          </a:p>
        </p:txBody>
      </p:sp>
    </p:spTree>
    <p:extLst>
      <p:ext uri="{BB962C8B-B14F-4D97-AF65-F5344CB8AC3E}">
        <p14:creationId xmlns:p14="http://schemas.microsoft.com/office/powerpoint/2010/main" val="1931207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endParaRPr lang="nl-NL" altLang="nl-NL"/>
          </a:p>
        </p:txBody>
      </p:sp>
      <p:sp>
        <p:nvSpPr>
          <p:cNvPr id="8" name="Footer Placeholder 7"/>
          <p:cNvSpPr>
            <a:spLocks noGrp="1"/>
          </p:cNvSpPr>
          <p:nvPr>
            <p:ph type="ftr" sz="quarter" idx="11"/>
          </p:nvPr>
        </p:nvSpPr>
        <p:spPr/>
        <p:txBody>
          <a:bodyPr/>
          <a:lstStyle/>
          <a:p>
            <a:endParaRPr lang="nl-NL" altLang="nl-NL"/>
          </a:p>
        </p:txBody>
      </p:sp>
      <p:sp>
        <p:nvSpPr>
          <p:cNvPr id="9" name="Slide Number Placeholder 8"/>
          <p:cNvSpPr>
            <a:spLocks noGrp="1"/>
          </p:cNvSpPr>
          <p:nvPr>
            <p:ph type="sldNum" sz="quarter" idx="12"/>
          </p:nvPr>
        </p:nvSpPr>
        <p:spPr/>
        <p:txBody>
          <a:bodyPr/>
          <a:lstStyle/>
          <a:p>
            <a:fld id="{4BC28211-F8E8-4ED1-875F-08C902E95116}" type="slidenum">
              <a:rPr lang="nl-NL" altLang="nl-NL" smtClean="0"/>
              <a:pPr/>
              <a:t>‹nr.›</a:t>
            </a:fld>
            <a:endParaRPr lang="nl-NL" altLang="nl-NL"/>
          </a:p>
        </p:txBody>
      </p:sp>
    </p:spTree>
    <p:extLst>
      <p:ext uri="{BB962C8B-B14F-4D97-AF65-F5344CB8AC3E}">
        <p14:creationId xmlns:p14="http://schemas.microsoft.com/office/powerpoint/2010/main" val="2779899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endParaRPr lang="nl-NL" altLang="nl-NL"/>
          </a:p>
        </p:txBody>
      </p:sp>
      <p:sp>
        <p:nvSpPr>
          <p:cNvPr id="4" name="Footer Placeholder 3"/>
          <p:cNvSpPr>
            <a:spLocks noGrp="1"/>
          </p:cNvSpPr>
          <p:nvPr>
            <p:ph type="ftr" sz="quarter" idx="11"/>
          </p:nvPr>
        </p:nvSpPr>
        <p:spPr/>
        <p:txBody>
          <a:bodyPr/>
          <a:lstStyle/>
          <a:p>
            <a:endParaRPr lang="nl-NL" altLang="nl-NL"/>
          </a:p>
        </p:txBody>
      </p:sp>
      <p:sp>
        <p:nvSpPr>
          <p:cNvPr id="5" name="Slide Number Placeholder 4"/>
          <p:cNvSpPr>
            <a:spLocks noGrp="1"/>
          </p:cNvSpPr>
          <p:nvPr>
            <p:ph type="sldNum" sz="quarter" idx="12"/>
          </p:nvPr>
        </p:nvSpPr>
        <p:spPr/>
        <p:txBody>
          <a:bodyPr/>
          <a:lstStyle/>
          <a:p>
            <a:fld id="{511F128B-84C8-4E96-BDA7-3BB1194B03EA}" type="slidenum">
              <a:rPr lang="nl-NL" altLang="nl-NL" smtClean="0"/>
              <a:pPr/>
              <a:t>‹nr.›</a:t>
            </a:fld>
            <a:endParaRPr lang="nl-NL" altLang="nl-NL"/>
          </a:p>
        </p:txBody>
      </p:sp>
    </p:spTree>
    <p:extLst>
      <p:ext uri="{BB962C8B-B14F-4D97-AF65-F5344CB8AC3E}">
        <p14:creationId xmlns:p14="http://schemas.microsoft.com/office/powerpoint/2010/main" val="3679567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ltLang="nl-NL"/>
          </a:p>
        </p:txBody>
      </p:sp>
      <p:sp>
        <p:nvSpPr>
          <p:cNvPr id="3" name="Footer Placeholder 2"/>
          <p:cNvSpPr>
            <a:spLocks noGrp="1"/>
          </p:cNvSpPr>
          <p:nvPr>
            <p:ph type="ftr" sz="quarter" idx="11"/>
          </p:nvPr>
        </p:nvSpPr>
        <p:spPr/>
        <p:txBody>
          <a:bodyPr/>
          <a:lstStyle/>
          <a:p>
            <a:endParaRPr lang="nl-NL" altLang="nl-NL"/>
          </a:p>
        </p:txBody>
      </p:sp>
      <p:sp>
        <p:nvSpPr>
          <p:cNvPr id="4" name="Slide Number Placeholder 3"/>
          <p:cNvSpPr>
            <a:spLocks noGrp="1"/>
          </p:cNvSpPr>
          <p:nvPr>
            <p:ph type="sldNum" sz="quarter" idx="12"/>
          </p:nvPr>
        </p:nvSpPr>
        <p:spPr/>
        <p:txBody>
          <a:bodyPr/>
          <a:lstStyle/>
          <a:p>
            <a:fld id="{F7495133-C90F-4A1B-B16F-B9D98C161A3D}" type="slidenum">
              <a:rPr lang="nl-NL" altLang="nl-NL" smtClean="0"/>
              <a:pPr/>
              <a:t>‹nr.›</a:t>
            </a:fld>
            <a:endParaRPr lang="nl-NL" altLang="nl-NL"/>
          </a:p>
        </p:txBody>
      </p:sp>
    </p:spTree>
    <p:extLst>
      <p:ext uri="{BB962C8B-B14F-4D97-AF65-F5344CB8AC3E}">
        <p14:creationId xmlns:p14="http://schemas.microsoft.com/office/powerpoint/2010/main" val="108206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9"/>
        <p:cNvGrpSpPr/>
        <p:nvPr/>
      </p:nvGrpSpPr>
      <p:grpSpPr>
        <a:xfrm>
          <a:off x="0" y="0"/>
          <a:ext cx="0" cy="0"/>
          <a:chOff x="0" y="0"/>
          <a:chExt cx="0" cy="0"/>
        </a:xfrm>
      </p:grpSpPr>
      <p:sp>
        <p:nvSpPr>
          <p:cNvPr id="20" name="Google Shape;20;p22"/>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A8D7"/>
              </a:buClr>
              <a:buSzPts val="3200"/>
              <a:buNone/>
              <a:defRPr>
                <a:solidFill>
                  <a:srgbClr val="88A8D7"/>
                </a:solidFill>
              </a:defRPr>
            </a:lvl1pPr>
            <a:lvl2pPr lvl="1" algn="ctr">
              <a:lnSpc>
                <a:spcPct val="100000"/>
              </a:lnSpc>
              <a:spcBef>
                <a:spcPts val="560"/>
              </a:spcBef>
              <a:spcAft>
                <a:spcPts val="0"/>
              </a:spcAft>
              <a:buClr>
                <a:srgbClr val="88A8D7"/>
              </a:buClr>
              <a:buSzPts val="2800"/>
              <a:buNone/>
              <a:defRPr>
                <a:solidFill>
                  <a:srgbClr val="88A8D7"/>
                </a:solidFill>
              </a:defRPr>
            </a:lvl2pPr>
            <a:lvl3pPr lvl="2" algn="ctr">
              <a:lnSpc>
                <a:spcPct val="100000"/>
              </a:lnSpc>
              <a:spcBef>
                <a:spcPts val="480"/>
              </a:spcBef>
              <a:spcAft>
                <a:spcPts val="0"/>
              </a:spcAft>
              <a:buClr>
                <a:srgbClr val="88A8D7"/>
              </a:buClr>
              <a:buSzPts val="2400"/>
              <a:buNone/>
              <a:defRPr>
                <a:solidFill>
                  <a:srgbClr val="88A8D7"/>
                </a:solidFill>
              </a:defRPr>
            </a:lvl3pPr>
            <a:lvl4pPr lvl="3" algn="ctr">
              <a:lnSpc>
                <a:spcPct val="100000"/>
              </a:lnSpc>
              <a:spcBef>
                <a:spcPts val="400"/>
              </a:spcBef>
              <a:spcAft>
                <a:spcPts val="0"/>
              </a:spcAft>
              <a:buClr>
                <a:srgbClr val="88A8D7"/>
              </a:buClr>
              <a:buSzPts val="2000"/>
              <a:buNone/>
              <a:defRPr>
                <a:solidFill>
                  <a:srgbClr val="88A8D7"/>
                </a:solidFill>
              </a:defRPr>
            </a:lvl4pPr>
            <a:lvl5pPr lvl="4" algn="ctr">
              <a:lnSpc>
                <a:spcPct val="100000"/>
              </a:lnSpc>
              <a:spcBef>
                <a:spcPts val="400"/>
              </a:spcBef>
              <a:spcAft>
                <a:spcPts val="0"/>
              </a:spcAft>
              <a:buClr>
                <a:srgbClr val="88A8D7"/>
              </a:buClr>
              <a:buSzPts val="2000"/>
              <a:buNone/>
              <a:defRPr>
                <a:solidFill>
                  <a:srgbClr val="88A8D7"/>
                </a:solidFill>
              </a:defRPr>
            </a:lvl5pPr>
            <a:lvl6pPr lvl="5" algn="ctr">
              <a:lnSpc>
                <a:spcPct val="100000"/>
              </a:lnSpc>
              <a:spcBef>
                <a:spcPts val="400"/>
              </a:spcBef>
              <a:spcAft>
                <a:spcPts val="0"/>
              </a:spcAft>
              <a:buClr>
                <a:srgbClr val="88A8D7"/>
              </a:buClr>
              <a:buSzPts val="2000"/>
              <a:buNone/>
              <a:defRPr>
                <a:solidFill>
                  <a:srgbClr val="88A8D7"/>
                </a:solidFill>
              </a:defRPr>
            </a:lvl6pPr>
            <a:lvl7pPr lvl="6" algn="ctr">
              <a:lnSpc>
                <a:spcPct val="100000"/>
              </a:lnSpc>
              <a:spcBef>
                <a:spcPts val="400"/>
              </a:spcBef>
              <a:spcAft>
                <a:spcPts val="0"/>
              </a:spcAft>
              <a:buClr>
                <a:srgbClr val="88A8D7"/>
              </a:buClr>
              <a:buSzPts val="2000"/>
              <a:buNone/>
              <a:defRPr>
                <a:solidFill>
                  <a:srgbClr val="88A8D7"/>
                </a:solidFill>
              </a:defRPr>
            </a:lvl7pPr>
            <a:lvl8pPr lvl="7" algn="ctr">
              <a:lnSpc>
                <a:spcPct val="100000"/>
              </a:lnSpc>
              <a:spcBef>
                <a:spcPts val="400"/>
              </a:spcBef>
              <a:spcAft>
                <a:spcPts val="0"/>
              </a:spcAft>
              <a:buClr>
                <a:srgbClr val="88A8D7"/>
              </a:buClr>
              <a:buSzPts val="2000"/>
              <a:buNone/>
              <a:defRPr>
                <a:solidFill>
                  <a:srgbClr val="88A8D7"/>
                </a:solidFill>
              </a:defRPr>
            </a:lvl8pPr>
            <a:lvl9pPr lvl="8" algn="ctr">
              <a:lnSpc>
                <a:spcPct val="100000"/>
              </a:lnSpc>
              <a:spcBef>
                <a:spcPts val="400"/>
              </a:spcBef>
              <a:spcAft>
                <a:spcPts val="0"/>
              </a:spcAft>
              <a:buClr>
                <a:srgbClr val="88A8D7"/>
              </a:buClr>
              <a:buSzPts val="2000"/>
              <a:buNone/>
              <a:defRPr>
                <a:solidFill>
                  <a:srgbClr val="88A8D7"/>
                </a:solidFill>
              </a:defRPr>
            </a:lvl9pPr>
          </a:lstStyle>
          <a:p>
            <a:endParaRPr/>
          </a:p>
        </p:txBody>
      </p:sp>
      <p:sp>
        <p:nvSpPr>
          <p:cNvPr id="22" name="Google Shape;22;p2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endParaRPr lang="nl-NL" altLang="nl-NL"/>
          </a:p>
        </p:txBody>
      </p:sp>
      <p:sp>
        <p:nvSpPr>
          <p:cNvPr id="6" name="Footer Placeholder 5"/>
          <p:cNvSpPr>
            <a:spLocks noGrp="1"/>
          </p:cNvSpPr>
          <p:nvPr>
            <p:ph type="ftr" sz="quarter" idx="11"/>
          </p:nvPr>
        </p:nvSpPr>
        <p:spPr/>
        <p:txBody>
          <a:bodyPr/>
          <a:lstStyle/>
          <a:p>
            <a:endParaRPr lang="nl-NL" altLang="nl-NL"/>
          </a:p>
        </p:txBody>
      </p:sp>
      <p:sp>
        <p:nvSpPr>
          <p:cNvPr id="7" name="Slide Number Placeholder 6"/>
          <p:cNvSpPr>
            <a:spLocks noGrp="1"/>
          </p:cNvSpPr>
          <p:nvPr>
            <p:ph type="sldNum" sz="quarter" idx="12"/>
          </p:nvPr>
        </p:nvSpPr>
        <p:spPr/>
        <p:txBody>
          <a:bodyPr/>
          <a:lstStyle/>
          <a:p>
            <a:fld id="{747C36C4-4ED3-4B95-8EB8-B5D74F686509}" type="slidenum">
              <a:rPr lang="nl-NL" altLang="nl-NL" smtClean="0"/>
              <a:pPr/>
              <a:t>‹nr.›</a:t>
            </a:fld>
            <a:endParaRPr lang="nl-NL" altLang="nl-NL"/>
          </a:p>
        </p:txBody>
      </p:sp>
    </p:spTree>
    <p:extLst>
      <p:ext uri="{BB962C8B-B14F-4D97-AF65-F5344CB8AC3E}">
        <p14:creationId xmlns:p14="http://schemas.microsoft.com/office/powerpoint/2010/main" val="1010889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endParaRPr lang="nl-NL" altLang="nl-NL"/>
          </a:p>
        </p:txBody>
      </p:sp>
      <p:sp>
        <p:nvSpPr>
          <p:cNvPr id="6" name="Footer Placeholder 5"/>
          <p:cNvSpPr>
            <a:spLocks noGrp="1"/>
          </p:cNvSpPr>
          <p:nvPr>
            <p:ph type="ftr" sz="quarter" idx="11"/>
          </p:nvPr>
        </p:nvSpPr>
        <p:spPr/>
        <p:txBody>
          <a:bodyPr/>
          <a:lstStyle/>
          <a:p>
            <a:endParaRPr lang="nl-NL" altLang="nl-NL"/>
          </a:p>
        </p:txBody>
      </p:sp>
      <p:sp>
        <p:nvSpPr>
          <p:cNvPr id="7" name="Slide Number Placeholder 6"/>
          <p:cNvSpPr>
            <a:spLocks noGrp="1"/>
          </p:cNvSpPr>
          <p:nvPr>
            <p:ph type="sldNum" sz="quarter" idx="12"/>
          </p:nvPr>
        </p:nvSpPr>
        <p:spPr/>
        <p:txBody>
          <a:bodyPr/>
          <a:lstStyle/>
          <a:p>
            <a:fld id="{D0555A0C-B530-4E2B-AAB9-A17C4B5A6C98}" type="slidenum">
              <a:rPr lang="nl-NL" altLang="nl-NL" smtClean="0"/>
              <a:pPr/>
              <a:t>‹nr.›</a:t>
            </a:fld>
            <a:endParaRPr lang="nl-NL" altLang="nl-NL"/>
          </a:p>
        </p:txBody>
      </p:sp>
    </p:spTree>
    <p:extLst>
      <p:ext uri="{BB962C8B-B14F-4D97-AF65-F5344CB8AC3E}">
        <p14:creationId xmlns:p14="http://schemas.microsoft.com/office/powerpoint/2010/main" val="276878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296531B1-E0C7-477A-926D-E5944E573A13}" type="slidenum">
              <a:rPr lang="nl-NL" altLang="nl-NL" smtClean="0"/>
              <a:pPr/>
              <a:t>‹nr.›</a:t>
            </a:fld>
            <a:endParaRPr lang="nl-NL" altLang="nl-NL"/>
          </a:p>
        </p:txBody>
      </p:sp>
    </p:spTree>
    <p:extLst>
      <p:ext uri="{BB962C8B-B14F-4D97-AF65-F5344CB8AC3E}">
        <p14:creationId xmlns:p14="http://schemas.microsoft.com/office/powerpoint/2010/main" val="501394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296531B1-E0C7-477A-926D-E5944E573A13}" type="slidenum">
              <a:rPr lang="nl-NL" altLang="nl-NL" smtClean="0"/>
              <a:pPr/>
              <a:t>‹nr.›</a:t>
            </a:fld>
            <a:endParaRPr lang="nl-NL" altLang="nl-NL"/>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27325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296531B1-E0C7-477A-926D-E5944E573A13}" type="slidenum">
              <a:rPr lang="nl-NL" altLang="nl-NL" smtClean="0"/>
              <a:pPr/>
              <a:t>‹nr.›</a:t>
            </a:fld>
            <a:endParaRPr lang="nl-NL" altLang="nl-NL"/>
          </a:p>
        </p:txBody>
      </p:sp>
    </p:spTree>
    <p:extLst>
      <p:ext uri="{BB962C8B-B14F-4D97-AF65-F5344CB8AC3E}">
        <p14:creationId xmlns:p14="http://schemas.microsoft.com/office/powerpoint/2010/main" val="2217536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296531B1-E0C7-477A-926D-E5944E573A13}" type="slidenum">
              <a:rPr lang="nl-NL" altLang="nl-NL" smtClean="0"/>
              <a:pPr/>
              <a:t>‹nr.›</a:t>
            </a:fld>
            <a:endParaRPr lang="nl-NL" altLang="nl-NL"/>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6938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296531B1-E0C7-477A-926D-E5944E573A13}" type="slidenum">
              <a:rPr lang="nl-NL" altLang="nl-NL" smtClean="0"/>
              <a:pPr/>
              <a:t>‹nr.›</a:t>
            </a:fld>
            <a:endParaRPr lang="nl-NL" altLang="nl-NL"/>
          </a:p>
        </p:txBody>
      </p:sp>
    </p:spTree>
    <p:extLst>
      <p:ext uri="{BB962C8B-B14F-4D97-AF65-F5344CB8AC3E}">
        <p14:creationId xmlns:p14="http://schemas.microsoft.com/office/powerpoint/2010/main" val="2104944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5F63E734-325A-49F9-97CD-9D82CC27440B}" type="slidenum">
              <a:rPr lang="nl-NL" altLang="nl-NL" smtClean="0"/>
              <a:pPr/>
              <a:t>‹nr.›</a:t>
            </a:fld>
            <a:endParaRPr lang="nl-NL" altLang="nl-NL"/>
          </a:p>
        </p:txBody>
      </p:sp>
    </p:spTree>
    <p:extLst>
      <p:ext uri="{BB962C8B-B14F-4D97-AF65-F5344CB8AC3E}">
        <p14:creationId xmlns:p14="http://schemas.microsoft.com/office/powerpoint/2010/main" val="2139951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endParaRPr lang="nl-NL" altLang="nl-NL"/>
          </a:p>
        </p:txBody>
      </p:sp>
      <p:sp>
        <p:nvSpPr>
          <p:cNvPr id="5" name="Footer Placeholder 4"/>
          <p:cNvSpPr>
            <a:spLocks noGrp="1"/>
          </p:cNvSpPr>
          <p:nvPr>
            <p:ph type="ftr" sz="quarter" idx="11"/>
          </p:nvPr>
        </p:nvSpPr>
        <p:spPr/>
        <p:txBody>
          <a:bodyPr/>
          <a:lstStyle/>
          <a:p>
            <a:endParaRPr lang="nl-NL" altLang="nl-NL"/>
          </a:p>
        </p:txBody>
      </p:sp>
      <p:sp>
        <p:nvSpPr>
          <p:cNvPr id="6" name="Slide Number Placeholder 5"/>
          <p:cNvSpPr>
            <a:spLocks noGrp="1"/>
          </p:cNvSpPr>
          <p:nvPr>
            <p:ph type="sldNum" sz="quarter" idx="12"/>
          </p:nvPr>
        </p:nvSpPr>
        <p:spPr/>
        <p:txBody>
          <a:bodyPr/>
          <a:lstStyle/>
          <a:p>
            <a:fld id="{2F794E99-3CA8-47B7-80CF-8842692D03B8}" type="slidenum">
              <a:rPr lang="nl-NL" altLang="nl-NL" smtClean="0"/>
              <a:pPr/>
              <a:t>‹nr.›</a:t>
            </a:fld>
            <a:endParaRPr lang="nl-NL" altLang="nl-NL"/>
          </a:p>
        </p:txBody>
      </p:sp>
    </p:spTree>
    <p:extLst>
      <p:ext uri="{BB962C8B-B14F-4D97-AF65-F5344CB8AC3E}">
        <p14:creationId xmlns:p14="http://schemas.microsoft.com/office/powerpoint/2010/main" val="96991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opsomming" type="tx">
  <p:cSld name="TITLE_AND_BOD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3"/>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sz="1800"/>
            </a:lvl1pPr>
            <a:lvl2pPr marL="914400" lvl="1" indent="-342900" algn="l">
              <a:lnSpc>
                <a:spcPct val="100000"/>
              </a:lnSpc>
              <a:spcBef>
                <a:spcPts val="360"/>
              </a:spcBef>
              <a:spcAft>
                <a:spcPts val="0"/>
              </a:spcAft>
              <a:buClr>
                <a:schemeClr val="dk1"/>
              </a:buClr>
              <a:buSzPts val="1800"/>
              <a:buChar char="–"/>
              <a:defRPr sz="1800"/>
            </a:lvl2pPr>
            <a:lvl3pPr marL="1371600" lvl="2" indent="-342900" algn="l">
              <a:lnSpc>
                <a:spcPct val="100000"/>
              </a:lnSpc>
              <a:spcBef>
                <a:spcPts val="360"/>
              </a:spcBef>
              <a:spcAft>
                <a:spcPts val="0"/>
              </a:spcAft>
              <a:buClr>
                <a:schemeClr val="dk1"/>
              </a:buClr>
              <a:buSzPts val="1800"/>
              <a:buChar char="•"/>
              <a:defRPr sz="18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2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2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5"/>
        <p:cNvGrpSpPr/>
        <p:nvPr/>
      </p:nvGrpSpPr>
      <p:grpSpPr>
        <a:xfrm>
          <a:off x="0" y="0"/>
          <a:ext cx="0" cy="0"/>
          <a:chOff x="0" y="0"/>
          <a:chExt cx="0" cy="0"/>
        </a:xfrm>
      </p:grpSpPr>
      <p:sp>
        <p:nvSpPr>
          <p:cNvPr id="36" name="Google Shape;36;p25"/>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A8D7"/>
              </a:buClr>
              <a:buSzPts val="2000"/>
              <a:buNone/>
              <a:defRPr sz="2000">
                <a:solidFill>
                  <a:srgbClr val="88A8D7"/>
                </a:solidFill>
              </a:defRPr>
            </a:lvl1pPr>
            <a:lvl2pPr marL="914400" lvl="1" indent="-228600" algn="l">
              <a:lnSpc>
                <a:spcPct val="100000"/>
              </a:lnSpc>
              <a:spcBef>
                <a:spcPts val="360"/>
              </a:spcBef>
              <a:spcAft>
                <a:spcPts val="0"/>
              </a:spcAft>
              <a:buClr>
                <a:srgbClr val="88A8D7"/>
              </a:buClr>
              <a:buSzPts val="1800"/>
              <a:buNone/>
              <a:defRPr sz="1800">
                <a:solidFill>
                  <a:srgbClr val="88A8D7"/>
                </a:solidFill>
              </a:defRPr>
            </a:lvl2pPr>
            <a:lvl3pPr marL="1371600" lvl="2" indent="-228600" algn="l">
              <a:lnSpc>
                <a:spcPct val="100000"/>
              </a:lnSpc>
              <a:spcBef>
                <a:spcPts val="320"/>
              </a:spcBef>
              <a:spcAft>
                <a:spcPts val="0"/>
              </a:spcAft>
              <a:buClr>
                <a:srgbClr val="88A8D7"/>
              </a:buClr>
              <a:buSzPts val="1600"/>
              <a:buNone/>
              <a:defRPr sz="1600">
                <a:solidFill>
                  <a:srgbClr val="88A8D7"/>
                </a:solidFill>
              </a:defRPr>
            </a:lvl3pPr>
            <a:lvl4pPr marL="1828800" lvl="3" indent="-228600" algn="l">
              <a:lnSpc>
                <a:spcPct val="100000"/>
              </a:lnSpc>
              <a:spcBef>
                <a:spcPts val="280"/>
              </a:spcBef>
              <a:spcAft>
                <a:spcPts val="0"/>
              </a:spcAft>
              <a:buClr>
                <a:srgbClr val="88A8D7"/>
              </a:buClr>
              <a:buSzPts val="1400"/>
              <a:buNone/>
              <a:defRPr sz="1400">
                <a:solidFill>
                  <a:srgbClr val="88A8D7"/>
                </a:solidFill>
              </a:defRPr>
            </a:lvl4pPr>
            <a:lvl5pPr marL="2286000" lvl="4" indent="-228600" algn="l">
              <a:lnSpc>
                <a:spcPct val="100000"/>
              </a:lnSpc>
              <a:spcBef>
                <a:spcPts val="280"/>
              </a:spcBef>
              <a:spcAft>
                <a:spcPts val="0"/>
              </a:spcAft>
              <a:buClr>
                <a:srgbClr val="88A8D7"/>
              </a:buClr>
              <a:buSzPts val="1400"/>
              <a:buNone/>
              <a:defRPr sz="1400">
                <a:solidFill>
                  <a:srgbClr val="88A8D7"/>
                </a:solidFill>
              </a:defRPr>
            </a:lvl5pPr>
            <a:lvl6pPr marL="2743200" lvl="5" indent="-228600" algn="l">
              <a:lnSpc>
                <a:spcPct val="100000"/>
              </a:lnSpc>
              <a:spcBef>
                <a:spcPts val="280"/>
              </a:spcBef>
              <a:spcAft>
                <a:spcPts val="0"/>
              </a:spcAft>
              <a:buClr>
                <a:srgbClr val="88A8D7"/>
              </a:buClr>
              <a:buSzPts val="1400"/>
              <a:buNone/>
              <a:defRPr sz="1400">
                <a:solidFill>
                  <a:srgbClr val="88A8D7"/>
                </a:solidFill>
              </a:defRPr>
            </a:lvl6pPr>
            <a:lvl7pPr marL="3200400" lvl="6" indent="-228600" algn="l">
              <a:lnSpc>
                <a:spcPct val="100000"/>
              </a:lnSpc>
              <a:spcBef>
                <a:spcPts val="280"/>
              </a:spcBef>
              <a:spcAft>
                <a:spcPts val="0"/>
              </a:spcAft>
              <a:buClr>
                <a:srgbClr val="88A8D7"/>
              </a:buClr>
              <a:buSzPts val="1400"/>
              <a:buNone/>
              <a:defRPr sz="1400">
                <a:solidFill>
                  <a:srgbClr val="88A8D7"/>
                </a:solidFill>
              </a:defRPr>
            </a:lvl7pPr>
            <a:lvl8pPr marL="3657600" lvl="7" indent="-228600" algn="l">
              <a:lnSpc>
                <a:spcPct val="100000"/>
              </a:lnSpc>
              <a:spcBef>
                <a:spcPts val="280"/>
              </a:spcBef>
              <a:spcAft>
                <a:spcPts val="0"/>
              </a:spcAft>
              <a:buClr>
                <a:srgbClr val="88A8D7"/>
              </a:buClr>
              <a:buSzPts val="1400"/>
              <a:buNone/>
              <a:defRPr sz="1400">
                <a:solidFill>
                  <a:srgbClr val="88A8D7"/>
                </a:solidFill>
              </a:defRPr>
            </a:lvl8pPr>
            <a:lvl9pPr marL="4114800" lvl="8" indent="-228600" algn="l">
              <a:lnSpc>
                <a:spcPct val="100000"/>
              </a:lnSpc>
              <a:spcBef>
                <a:spcPts val="280"/>
              </a:spcBef>
              <a:spcAft>
                <a:spcPts val="0"/>
              </a:spcAft>
              <a:buClr>
                <a:srgbClr val="88A8D7"/>
              </a:buClr>
              <a:buSzPts val="1400"/>
              <a:buNone/>
              <a:defRPr sz="1400">
                <a:solidFill>
                  <a:srgbClr val="88A8D7"/>
                </a:solidFill>
              </a:defRPr>
            </a:lvl9pPr>
          </a:lstStyle>
          <a:p>
            <a:endParaRPr/>
          </a:p>
        </p:txBody>
      </p:sp>
      <p:sp>
        <p:nvSpPr>
          <p:cNvPr id="38" name="Google Shape;38;p2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41"/>
        <p:cNvGrpSpPr/>
        <p:nvPr/>
      </p:nvGrpSpPr>
      <p:grpSpPr>
        <a:xfrm>
          <a:off x="0" y="0"/>
          <a:ext cx="0" cy="0"/>
          <a:chOff x="0" y="0"/>
          <a:chExt cx="0" cy="0"/>
        </a:xfrm>
      </p:grpSpPr>
      <p:sp>
        <p:nvSpPr>
          <p:cNvPr id="42" name="Google Shape;4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6"/>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4" name="Google Shape;44;p26"/>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2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8"/>
        <p:cNvGrpSpPr/>
        <p:nvPr/>
      </p:nvGrpSpPr>
      <p:grpSpPr>
        <a:xfrm>
          <a:off x="0" y="0"/>
          <a:ext cx="0" cy="0"/>
          <a:chOff x="0" y="0"/>
          <a:chExt cx="0" cy="0"/>
        </a:xfrm>
      </p:grpSpPr>
      <p:sp>
        <p:nvSpPr>
          <p:cNvPr id="49" name="Google Shape;49;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Verdan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27"/>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3" name="Google Shape;53;p27"/>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4" name="Google Shape;54;p2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7"/>
        <p:cNvGrpSpPr/>
        <p:nvPr/>
      </p:nvGrpSpPr>
      <p:grpSpPr>
        <a:xfrm>
          <a:off x="0" y="0"/>
          <a:ext cx="0" cy="0"/>
          <a:chOff x="0" y="0"/>
          <a:chExt cx="0" cy="0"/>
        </a:xfrm>
      </p:grpSpPr>
      <p:sp>
        <p:nvSpPr>
          <p:cNvPr id="58" name="Google Shape;58;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5" name="Google Shape;65;p29"/>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6" name="Google Shape;66;p2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2"/>
              </a:buClr>
              <a:buSzPts val="4400"/>
              <a:buFont typeface="Verdana"/>
              <a:buNone/>
              <a:defRPr sz="4400" b="0"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2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8D7"/>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2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8D7"/>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2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8D7"/>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nl-NL" altLang="nl-NL"/>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ltLang="nl-NL"/>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96531B1-E0C7-477A-926D-E5944E573A13}" type="slidenum">
              <a:rPr lang="nl-NL" altLang="nl-NL" smtClean="0"/>
              <a:pPr/>
              <a:t>‹nr.›</a:t>
            </a:fld>
            <a:endParaRPr lang="nl-NL" altLang="nl-NL"/>
          </a:p>
        </p:txBody>
      </p:sp>
    </p:spTree>
    <p:extLst>
      <p:ext uri="{BB962C8B-B14F-4D97-AF65-F5344CB8AC3E}">
        <p14:creationId xmlns:p14="http://schemas.microsoft.com/office/powerpoint/2010/main" val="873887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hyperlink" Target="http://www.youtube.com/watch?v=p2DQUSrlIP8"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p:nvPr/>
        </p:nvSpPr>
        <p:spPr>
          <a:xfrm>
            <a:off x="621640" y="2132856"/>
            <a:ext cx="7910800" cy="1615960"/>
          </a:xfrm>
          <a:prstGeom prst="roundRect">
            <a:avLst>
              <a:gd name="adj" fmla="val 16667"/>
            </a:avLst>
          </a:prstGeom>
          <a:solidFill>
            <a:srgbClr val="E63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Verdana"/>
              <a:ea typeface="Verdana"/>
              <a:cs typeface="Verdana"/>
              <a:sym typeface="Verdana"/>
            </a:endParaRPr>
          </a:p>
        </p:txBody>
      </p:sp>
      <p:grpSp>
        <p:nvGrpSpPr>
          <p:cNvPr id="94" name="Google Shape;94;p1"/>
          <p:cNvGrpSpPr/>
          <p:nvPr/>
        </p:nvGrpSpPr>
        <p:grpSpPr>
          <a:xfrm>
            <a:off x="4903350" y="4745466"/>
            <a:ext cx="3629111" cy="1574564"/>
            <a:chOff x="-1" y="-1"/>
            <a:chExt cx="11635495" cy="4967080"/>
          </a:xfrm>
        </p:grpSpPr>
        <p:pic>
          <p:nvPicPr>
            <p:cNvPr id="95" name="Google Shape;95;p1" descr="Schermafbeelding 2019-01-16 om 17.53.26.png"/>
            <p:cNvPicPr preferRelativeResize="0"/>
            <p:nvPr/>
          </p:nvPicPr>
          <p:blipFill rotWithShape="1">
            <a:blip r:embed="rId3">
              <a:alphaModFix/>
            </a:blip>
            <a:srcRect/>
            <a:stretch/>
          </p:blipFill>
          <p:spPr>
            <a:xfrm>
              <a:off x="263553" y="447701"/>
              <a:ext cx="11246820" cy="4111639"/>
            </a:xfrm>
            <a:prstGeom prst="rect">
              <a:avLst/>
            </a:prstGeom>
            <a:noFill/>
            <a:ln>
              <a:noFill/>
            </a:ln>
          </p:spPr>
        </p:pic>
        <p:sp>
          <p:nvSpPr>
            <p:cNvPr id="96" name="Google Shape;96;p1"/>
            <p:cNvSpPr/>
            <p:nvPr/>
          </p:nvSpPr>
          <p:spPr>
            <a:xfrm rot="240000">
              <a:off x="10373132" y="3350700"/>
              <a:ext cx="1221254" cy="1221254"/>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97" name="Google Shape;97;p1"/>
            <p:cNvSpPr/>
            <p:nvPr/>
          </p:nvSpPr>
          <p:spPr>
            <a:xfrm rot="240000">
              <a:off x="70219" y="2783017"/>
              <a:ext cx="2483159" cy="2100012"/>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98" name="Google Shape;98;p1"/>
            <p:cNvSpPr/>
            <p:nvPr/>
          </p:nvSpPr>
          <p:spPr>
            <a:xfrm rot="240000">
              <a:off x="1396932" y="3069812"/>
              <a:ext cx="1221253" cy="1221254"/>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99" name="Google Shape;99;p1"/>
            <p:cNvSpPr/>
            <p:nvPr/>
          </p:nvSpPr>
          <p:spPr>
            <a:xfrm rot="240000">
              <a:off x="7161241" y="41107"/>
              <a:ext cx="1221253" cy="1221253"/>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grpSp>
      <p:sp>
        <p:nvSpPr>
          <p:cNvPr id="100" name="Google Shape;100;p1"/>
          <p:cNvSpPr txBox="1"/>
          <p:nvPr/>
        </p:nvSpPr>
        <p:spPr>
          <a:xfrm>
            <a:off x="1196992" y="2405406"/>
            <a:ext cx="6750000" cy="10236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3200"/>
              <a:buFont typeface="Arial"/>
              <a:buNone/>
            </a:pPr>
            <a:r>
              <a:rPr lang="nl-NL" sz="3200">
                <a:solidFill>
                  <a:schemeClr val="lt1"/>
                </a:solidFill>
              </a:rPr>
              <a:t>Welkom! Op de </a:t>
            </a:r>
            <a:endParaRPr sz="3200">
              <a:solidFill>
                <a:schemeClr val="lt1"/>
              </a:solidFill>
            </a:endParaRPr>
          </a:p>
          <a:p>
            <a:pPr marL="0" marR="0" lvl="0" indent="0" algn="ctr" rtl="0">
              <a:lnSpc>
                <a:spcPct val="100000"/>
              </a:lnSpc>
              <a:spcBef>
                <a:spcPts val="0"/>
              </a:spcBef>
              <a:spcAft>
                <a:spcPts val="0"/>
              </a:spcAft>
              <a:buClr>
                <a:srgbClr val="000000"/>
              </a:buClr>
              <a:buSzPts val="3200"/>
              <a:buFont typeface="Arial"/>
              <a:buNone/>
            </a:pPr>
            <a:r>
              <a:rPr lang="nl-NL" sz="3200">
                <a:solidFill>
                  <a:schemeClr val="lt1"/>
                </a:solidFill>
              </a:rPr>
              <a:t>Kwartaalbijeenkomst </a:t>
            </a:r>
            <a:r>
              <a:rPr lang="nl-NL" sz="3200" b="0" i="0" u="none" strike="noStrike" cap="none">
                <a:solidFill>
                  <a:schemeClr val="lt1"/>
                </a:solidFill>
                <a:latin typeface="Arial"/>
                <a:ea typeface="Arial"/>
                <a:cs typeface="Arial"/>
                <a:sym typeface="Arial"/>
              </a:rPr>
              <a:t>Doortrappen</a:t>
            </a:r>
            <a:endParaRPr sz="3200" b="0" i="0" u="none" strike="noStrike" cap="none">
              <a:solidFill>
                <a:srgbClr val="000000"/>
              </a:solidFill>
              <a:latin typeface="Arial"/>
              <a:ea typeface="Arial"/>
              <a:cs typeface="Arial"/>
              <a:sym typeface="Arial"/>
            </a:endParaRPr>
          </a:p>
        </p:txBody>
      </p:sp>
      <p:pic>
        <p:nvPicPr>
          <p:cNvPr id="101" name="Google Shape;101;p1"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sp>
        <p:nvSpPr>
          <p:cNvPr id="102" name="Google Shape;102;p1"/>
          <p:cNvSpPr txBox="1"/>
          <p:nvPr/>
        </p:nvSpPr>
        <p:spPr>
          <a:xfrm>
            <a:off x="621642" y="4071592"/>
            <a:ext cx="230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a:solidFill>
                  <a:srgbClr val="A5A5A5"/>
                </a:solidFill>
              </a:rPr>
              <a:t>8 november</a:t>
            </a:r>
            <a:r>
              <a:rPr lang="nl-NL" sz="1800" b="0" i="0" u="none" strike="noStrike" cap="none">
                <a:solidFill>
                  <a:srgbClr val="A5A5A5"/>
                </a:solidFill>
                <a:latin typeface="Arial"/>
                <a:ea typeface="Arial"/>
                <a:cs typeface="Arial"/>
                <a:sym typeface="Arial"/>
              </a:rPr>
              <a:t> 202</a:t>
            </a:r>
            <a:r>
              <a:rPr lang="nl-NL" sz="1800">
                <a:solidFill>
                  <a:srgbClr val="A5A5A5"/>
                </a:solidFill>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8146de802e_0_298"/>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210" name="Google Shape;210;g18146de802e_0_298"/>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Ambities 2023 e.v.</a:t>
            </a:r>
            <a:endParaRPr sz="3750" b="0" i="0" u="none" strike="noStrike" cap="none">
              <a:solidFill>
                <a:srgbClr val="002060"/>
              </a:solidFill>
              <a:latin typeface="Verdana"/>
              <a:ea typeface="Verdana"/>
              <a:cs typeface="Verdana"/>
              <a:sym typeface="Verdana"/>
            </a:endParaRPr>
          </a:p>
        </p:txBody>
      </p:sp>
      <p:sp>
        <p:nvSpPr>
          <p:cNvPr id="211" name="Google Shape;211;g18146de802e_0_298"/>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212" name="Google Shape;212;g18146de802e_0_298"/>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213" name="Google Shape;213;g18146de802e_0_298"/>
          <p:cNvSpPr/>
          <p:nvPr/>
        </p:nvSpPr>
        <p:spPr>
          <a:xfrm>
            <a:off x="199950" y="1101025"/>
            <a:ext cx="8744100" cy="54828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214" name="Google Shape;214;g18146de802e_0_298"/>
          <p:cNvSpPr/>
          <p:nvPr/>
        </p:nvSpPr>
        <p:spPr>
          <a:xfrm>
            <a:off x="692375" y="1406425"/>
            <a:ext cx="8111700" cy="5209200"/>
          </a:xfrm>
          <a:prstGeom prst="rect">
            <a:avLst/>
          </a:prstGeom>
          <a:noFill/>
          <a:ln>
            <a:noFill/>
          </a:ln>
        </p:spPr>
        <p:txBody>
          <a:bodyPr spcFirstLastPara="1" wrap="square" lIns="91425" tIns="45700" rIns="91425" bIns="45700" anchor="t" anchorCtr="0">
            <a:noAutofit/>
          </a:bodyPr>
          <a:lstStyle/>
          <a:p>
            <a:pPr marL="457200" marR="0" lvl="0" indent="-349250" algn="l" rtl="0">
              <a:lnSpc>
                <a:spcPct val="150000"/>
              </a:lnSpc>
              <a:spcBef>
                <a:spcPts val="0"/>
              </a:spcBef>
              <a:spcAft>
                <a:spcPts val="0"/>
              </a:spcAft>
              <a:buClr>
                <a:srgbClr val="005C95"/>
              </a:buClr>
              <a:buSzPts val="1900"/>
              <a:buChar char="★"/>
            </a:pPr>
            <a:r>
              <a:rPr lang="nl-NL" sz="1900">
                <a:solidFill>
                  <a:srgbClr val="005C95"/>
                </a:solidFill>
              </a:rPr>
              <a:t>meer gemeenten doen mee en gemeenten doen meer mee</a:t>
            </a:r>
            <a:endParaRPr sz="1900">
              <a:solidFill>
                <a:srgbClr val="005C95"/>
              </a:solidFill>
            </a:endParaRPr>
          </a:p>
          <a:p>
            <a:pPr marL="457200" marR="0" lvl="0" indent="-349250" algn="l" rtl="0">
              <a:lnSpc>
                <a:spcPct val="150000"/>
              </a:lnSpc>
              <a:spcBef>
                <a:spcPts val="0"/>
              </a:spcBef>
              <a:spcAft>
                <a:spcPts val="0"/>
              </a:spcAft>
              <a:buClr>
                <a:srgbClr val="005C95"/>
              </a:buClr>
              <a:buSzPts val="1900"/>
              <a:buChar char="★"/>
            </a:pPr>
            <a:r>
              <a:rPr lang="nl-NL" sz="1900">
                <a:solidFill>
                  <a:srgbClr val="005C95"/>
                </a:solidFill>
              </a:rPr>
              <a:t>meer provincies doen mee en blijven ondersteunen alle provincies</a:t>
            </a:r>
            <a:endParaRPr sz="1900">
              <a:solidFill>
                <a:srgbClr val="005C95"/>
              </a:solidFill>
            </a:endParaRPr>
          </a:p>
          <a:p>
            <a:pPr marL="457200" lvl="0" indent="-349250" algn="l" rtl="0">
              <a:lnSpc>
                <a:spcPct val="150000"/>
              </a:lnSpc>
              <a:spcBef>
                <a:spcPts val="0"/>
              </a:spcBef>
              <a:spcAft>
                <a:spcPts val="0"/>
              </a:spcAft>
              <a:buClr>
                <a:srgbClr val="005C95"/>
              </a:buClr>
              <a:buSzPts val="1900"/>
              <a:buChar char="★"/>
            </a:pPr>
            <a:r>
              <a:rPr lang="nl-NL" sz="1900">
                <a:solidFill>
                  <a:srgbClr val="005C95"/>
                </a:solidFill>
              </a:rPr>
              <a:t>ontmoetingen en landelijk congres 14feb</a:t>
            </a:r>
            <a:endParaRPr sz="1900">
              <a:solidFill>
                <a:srgbClr val="005C95"/>
              </a:solidFill>
            </a:endParaRPr>
          </a:p>
          <a:p>
            <a:pPr marL="457200" marR="0" lvl="0" indent="-349250" algn="l" rtl="0">
              <a:lnSpc>
                <a:spcPct val="150000"/>
              </a:lnSpc>
              <a:spcBef>
                <a:spcPts val="0"/>
              </a:spcBef>
              <a:spcAft>
                <a:spcPts val="0"/>
              </a:spcAft>
              <a:buClr>
                <a:srgbClr val="005C95"/>
              </a:buClr>
              <a:buSzPts val="1900"/>
              <a:buChar char="★"/>
            </a:pPr>
            <a:r>
              <a:rPr lang="nl-NL" sz="1900">
                <a:solidFill>
                  <a:srgbClr val="005C95"/>
                </a:solidFill>
              </a:rPr>
              <a:t>interventies in elke stap; 3 nieuwe interventies 2023</a:t>
            </a:r>
            <a:endParaRPr sz="1900">
              <a:solidFill>
                <a:srgbClr val="005C95"/>
              </a:solidFill>
            </a:endParaRPr>
          </a:p>
          <a:p>
            <a:pPr marL="457200" marR="0" lvl="0" indent="-349250" algn="l" rtl="0">
              <a:lnSpc>
                <a:spcPct val="150000"/>
              </a:lnSpc>
              <a:spcBef>
                <a:spcPts val="0"/>
              </a:spcBef>
              <a:spcAft>
                <a:spcPts val="0"/>
              </a:spcAft>
              <a:buClr>
                <a:srgbClr val="005C95"/>
              </a:buClr>
              <a:buSzPts val="1900"/>
              <a:buChar char="★"/>
            </a:pPr>
            <a:r>
              <a:rPr lang="nl-NL" sz="1900">
                <a:solidFill>
                  <a:srgbClr val="005C95"/>
                </a:solidFill>
              </a:rPr>
              <a:t>alliantiemanagement</a:t>
            </a:r>
            <a:endParaRPr sz="1900">
              <a:solidFill>
                <a:srgbClr val="005C95"/>
              </a:solidFill>
            </a:endParaRPr>
          </a:p>
          <a:p>
            <a:pPr marL="457200" marR="0" lvl="0" indent="-349250" algn="l" rtl="0">
              <a:lnSpc>
                <a:spcPct val="150000"/>
              </a:lnSpc>
              <a:spcBef>
                <a:spcPts val="0"/>
              </a:spcBef>
              <a:spcAft>
                <a:spcPts val="0"/>
              </a:spcAft>
              <a:buClr>
                <a:srgbClr val="005C95"/>
              </a:buClr>
              <a:buSzPts val="1900"/>
              <a:buChar char="★"/>
            </a:pPr>
            <a:r>
              <a:rPr lang="nl-NL" sz="1900">
                <a:solidFill>
                  <a:srgbClr val="005C95"/>
                </a:solidFill>
              </a:rPr>
              <a:t>monitoring &amp; evaluatie 2023</a:t>
            </a:r>
            <a:endParaRPr sz="1900">
              <a:solidFill>
                <a:srgbClr val="005C95"/>
              </a:solidFill>
            </a:endParaRPr>
          </a:p>
          <a:p>
            <a:pPr marL="457200" marR="0" lvl="0" indent="-349250" algn="l" rtl="0">
              <a:lnSpc>
                <a:spcPct val="150000"/>
              </a:lnSpc>
              <a:spcBef>
                <a:spcPts val="0"/>
              </a:spcBef>
              <a:spcAft>
                <a:spcPts val="0"/>
              </a:spcAft>
              <a:buClr>
                <a:srgbClr val="005C95"/>
              </a:buClr>
              <a:buSzPts val="1900"/>
              <a:buChar char="★"/>
            </a:pPr>
            <a:r>
              <a:rPr lang="nl-NL" sz="1900">
                <a:solidFill>
                  <a:srgbClr val="005C95"/>
                </a:solidFill>
              </a:rPr>
              <a:t>borging</a:t>
            </a:r>
            <a:endParaRPr sz="1900">
              <a:solidFill>
                <a:srgbClr val="005C95"/>
              </a:solidFill>
            </a:endParaRPr>
          </a:p>
          <a:p>
            <a:pPr marL="457200" marR="0" lvl="0" indent="-349250" algn="l" rtl="0">
              <a:lnSpc>
                <a:spcPct val="150000"/>
              </a:lnSpc>
              <a:spcBef>
                <a:spcPts val="0"/>
              </a:spcBef>
              <a:spcAft>
                <a:spcPts val="0"/>
              </a:spcAft>
              <a:buClr>
                <a:srgbClr val="005C95"/>
              </a:buClr>
              <a:buSzPts val="1900"/>
              <a:buChar char="★"/>
            </a:pPr>
            <a:r>
              <a:rPr lang="nl-NL" sz="1900">
                <a:solidFill>
                  <a:srgbClr val="005C95"/>
                </a:solidFill>
              </a:rPr>
              <a:t>communicatie; update platform &amp; magazine</a:t>
            </a:r>
            <a:endParaRPr sz="1900">
              <a:solidFill>
                <a:srgbClr val="005C95"/>
              </a:solidFill>
            </a:endParaRPr>
          </a:p>
          <a:p>
            <a:pPr marL="0" marR="0" lvl="0" indent="0" algn="l" rtl="0">
              <a:lnSpc>
                <a:spcPct val="150000"/>
              </a:lnSpc>
              <a:spcBef>
                <a:spcPts val="0"/>
              </a:spcBef>
              <a:spcAft>
                <a:spcPts val="0"/>
              </a:spcAft>
              <a:buClr>
                <a:schemeClr val="dk2"/>
              </a:buClr>
              <a:buSzPts val="1100"/>
              <a:buFont typeface="Arial"/>
              <a:buNone/>
            </a:pPr>
            <a:endParaRPr sz="1300">
              <a:solidFill>
                <a:srgbClr val="005C95"/>
              </a:solidFill>
            </a:endParaRPr>
          </a:p>
          <a:p>
            <a:pPr marL="0" marR="0" lvl="0" indent="0" algn="ctr" rtl="0">
              <a:lnSpc>
                <a:spcPct val="150000"/>
              </a:lnSpc>
              <a:spcBef>
                <a:spcPts val="0"/>
              </a:spcBef>
              <a:spcAft>
                <a:spcPts val="0"/>
              </a:spcAft>
              <a:buClr>
                <a:schemeClr val="dk2"/>
              </a:buClr>
              <a:buSzPts val="1100"/>
              <a:buFont typeface="Arial"/>
              <a:buNone/>
            </a:pPr>
            <a:r>
              <a:rPr lang="nl-NL" sz="2200" b="1">
                <a:solidFill>
                  <a:srgbClr val="FF3B19"/>
                </a:solidFill>
              </a:rPr>
              <a:t>Laat je horen! </a:t>
            </a:r>
            <a:endParaRPr sz="2200" b="1">
              <a:solidFill>
                <a:srgbClr val="FF3B19"/>
              </a:solidFill>
            </a:endParaRPr>
          </a:p>
          <a:p>
            <a:pPr marL="0" marR="0" lvl="0" indent="0" algn="ctr" rtl="0">
              <a:lnSpc>
                <a:spcPct val="150000"/>
              </a:lnSpc>
              <a:spcBef>
                <a:spcPts val="0"/>
              </a:spcBef>
              <a:spcAft>
                <a:spcPts val="0"/>
              </a:spcAft>
              <a:buClr>
                <a:schemeClr val="dk2"/>
              </a:buClr>
              <a:buSzPts val="1100"/>
              <a:buFont typeface="Arial"/>
              <a:buNone/>
            </a:pPr>
            <a:r>
              <a:rPr lang="nl-NL" sz="1700" b="1">
                <a:solidFill>
                  <a:srgbClr val="FF3B19"/>
                </a:solidFill>
              </a:rPr>
              <a:t>Wat zijn jullie activiteiten, interventies, wensen en behoeften?</a:t>
            </a:r>
            <a:endParaRPr sz="1700" b="1">
              <a:solidFill>
                <a:srgbClr val="FF3B19"/>
              </a:solidFill>
            </a:endParaRPr>
          </a:p>
          <a:p>
            <a:pPr marL="0" marR="0" lvl="0" indent="0" algn="l" rtl="0">
              <a:lnSpc>
                <a:spcPct val="150000"/>
              </a:lnSpc>
              <a:spcBef>
                <a:spcPts val="0"/>
              </a:spcBef>
              <a:spcAft>
                <a:spcPts val="0"/>
              </a:spcAft>
              <a:buClr>
                <a:schemeClr val="dk2"/>
              </a:buClr>
              <a:buSzPts val="1100"/>
              <a:buFont typeface="Arial"/>
              <a:buNone/>
            </a:pPr>
            <a:endParaRPr sz="1600">
              <a:solidFill>
                <a:srgbClr val="005C95"/>
              </a:solidFill>
            </a:endParaRPr>
          </a:p>
          <a:p>
            <a:pPr marL="0" marR="0" lvl="0" indent="0" algn="l" rtl="0">
              <a:lnSpc>
                <a:spcPct val="150000"/>
              </a:lnSpc>
              <a:spcBef>
                <a:spcPts val="0"/>
              </a:spcBef>
              <a:spcAft>
                <a:spcPts val="0"/>
              </a:spcAft>
              <a:buClr>
                <a:srgbClr val="000000"/>
              </a:buClr>
              <a:buSzPts val="1600"/>
              <a:buFont typeface="Arial"/>
              <a:buNone/>
            </a:pPr>
            <a:endParaRPr sz="1600">
              <a:solidFill>
                <a:srgbClr val="005C95"/>
              </a:solidFi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215" name="Google Shape;215;g18146de802e_0_298"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216" name="Google Shape;216;g18146de802e_0_298"/>
          <p:cNvPicPr preferRelativeResize="0"/>
          <p:nvPr/>
        </p:nvPicPr>
        <p:blipFill>
          <a:blip r:embed="rId4">
            <a:alphaModFix/>
          </a:blip>
          <a:stretch>
            <a:fillRect/>
          </a:stretch>
        </p:blipFill>
        <p:spPr>
          <a:xfrm>
            <a:off x="5454825" y="3042225"/>
            <a:ext cx="3349248" cy="1173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8146de802e_0_38"/>
          <p:cNvSpPr/>
          <p:nvPr/>
        </p:nvSpPr>
        <p:spPr>
          <a:xfrm>
            <a:off x="621640" y="2132856"/>
            <a:ext cx="7910700" cy="1616100"/>
          </a:xfrm>
          <a:prstGeom prst="roundRect">
            <a:avLst>
              <a:gd name="adj" fmla="val 16667"/>
            </a:avLst>
          </a:prstGeom>
          <a:solidFill>
            <a:srgbClr val="E63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Verdana"/>
              <a:ea typeface="Verdana"/>
              <a:cs typeface="Verdana"/>
              <a:sym typeface="Verdana"/>
            </a:endParaRPr>
          </a:p>
        </p:txBody>
      </p:sp>
      <p:grpSp>
        <p:nvGrpSpPr>
          <p:cNvPr id="223" name="Google Shape;223;g18146de802e_0_38"/>
          <p:cNvGrpSpPr/>
          <p:nvPr/>
        </p:nvGrpSpPr>
        <p:grpSpPr>
          <a:xfrm>
            <a:off x="4903253" y="4678941"/>
            <a:ext cx="3629090" cy="1574529"/>
            <a:chOff x="88" y="-1"/>
            <a:chExt cx="11635427" cy="4966967"/>
          </a:xfrm>
        </p:grpSpPr>
        <p:pic>
          <p:nvPicPr>
            <p:cNvPr id="224" name="Google Shape;224;g18146de802e_0_38" descr="Schermafbeelding 2019-01-16 om 17.53.26.png"/>
            <p:cNvPicPr preferRelativeResize="0"/>
            <p:nvPr/>
          </p:nvPicPr>
          <p:blipFill rotWithShape="1">
            <a:blip r:embed="rId3">
              <a:alphaModFix/>
            </a:blip>
            <a:srcRect/>
            <a:stretch/>
          </p:blipFill>
          <p:spPr>
            <a:xfrm>
              <a:off x="263553" y="447701"/>
              <a:ext cx="11246818" cy="4111639"/>
            </a:xfrm>
            <a:prstGeom prst="rect">
              <a:avLst/>
            </a:prstGeom>
            <a:noFill/>
            <a:ln>
              <a:noFill/>
            </a:ln>
          </p:spPr>
        </p:pic>
        <p:sp>
          <p:nvSpPr>
            <p:cNvPr id="225" name="Google Shape;225;g18146de802e_0_38"/>
            <p:cNvSpPr/>
            <p:nvPr/>
          </p:nvSpPr>
          <p:spPr>
            <a:xfrm rot="240023">
              <a:off x="10373127" y="3350705"/>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226" name="Google Shape;226;g18146de802e_0_38"/>
            <p:cNvSpPr/>
            <p:nvPr/>
          </p:nvSpPr>
          <p:spPr>
            <a:xfrm rot="239840">
              <a:off x="70268" y="2782962"/>
              <a:ext cx="2483141" cy="210000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227" name="Google Shape;227;g18146de802e_0_38"/>
            <p:cNvSpPr/>
            <p:nvPr/>
          </p:nvSpPr>
          <p:spPr>
            <a:xfrm rot="240023">
              <a:off x="1396927" y="3069817"/>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228" name="Google Shape;228;g18146de802e_0_38"/>
            <p:cNvSpPr/>
            <p:nvPr/>
          </p:nvSpPr>
          <p:spPr>
            <a:xfrm rot="240023">
              <a:off x="7161236" y="41112"/>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grpSp>
      <p:sp>
        <p:nvSpPr>
          <p:cNvPr id="229" name="Google Shape;229;g18146de802e_0_38"/>
          <p:cNvSpPr txBox="1"/>
          <p:nvPr/>
        </p:nvSpPr>
        <p:spPr>
          <a:xfrm>
            <a:off x="1050192" y="2429093"/>
            <a:ext cx="6750000" cy="10236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chemeClr val="dk2"/>
              </a:buClr>
              <a:buSzPts val="1100"/>
              <a:buFont typeface="Arial"/>
              <a:buNone/>
            </a:pPr>
            <a:r>
              <a:rPr lang="nl-NL" sz="3200">
                <a:solidFill>
                  <a:schemeClr val="lt1"/>
                </a:solidFill>
              </a:rPr>
              <a:t>Doortrappen aanpak gemeente Alkmaar (‘bottom up’)</a:t>
            </a:r>
            <a:endParaRPr sz="3200">
              <a:solidFill>
                <a:schemeClr val="lt1"/>
              </a:solidFill>
            </a:endParaRPr>
          </a:p>
        </p:txBody>
      </p:sp>
      <p:pic>
        <p:nvPicPr>
          <p:cNvPr id="230" name="Google Shape;230;g18146de802e_0_38"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sp>
        <p:nvSpPr>
          <p:cNvPr id="231" name="Google Shape;231;g18146de802e_0_38"/>
          <p:cNvSpPr txBox="1"/>
          <p:nvPr/>
        </p:nvSpPr>
        <p:spPr>
          <a:xfrm>
            <a:off x="621642" y="3970367"/>
            <a:ext cx="230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a:solidFill>
                  <a:srgbClr val="A5A5A5"/>
                </a:solidFill>
              </a:rPr>
              <a:t>8 november</a:t>
            </a:r>
            <a:r>
              <a:rPr lang="nl-NL" sz="1800" b="0" i="0" u="none" strike="noStrike" cap="none">
                <a:solidFill>
                  <a:srgbClr val="A5A5A5"/>
                </a:solidFill>
                <a:latin typeface="Arial"/>
                <a:ea typeface="Arial"/>
                <a:cs typeface="Arial"/>
                <a:sym typeface="Arial"/>
              </a:rPr>
              <a:t> 202</a:t>
            </a:r>
            <a:r>
              <a:rPr lang="nl-NL" sz="1800">
                <a:solidFill>
                  <a:srgbClr val="A5A5A5"/>
                </a:solidFill>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BBE96-0873-4EE3-9246-ED605BF7EF79}"/>
              </a:ext>
            </a:extLst>
          </p:cNvPr>
          <p:cNvSpPr>
            <a:spLocks noGrp="1"/>
          </p:cNvSpPr>
          <p:nvPr>
            <p:ph type="ctrTitle"/>
          </p:nvPr>
        </p:nvSpPr>
        <p:spPr>
          <a:xfrm>
            <a:off x="739476" y="4473225"/>
            <a:ext cx="6216026" cy="1095059"/>
          </a:xfrm>
        </p:spPr>
        <p:txBody>
          <a:bodyPr>
            <a:normAutofit/>
          </a:bodyPr>
          <a:lstStyle/>
          <a:p>
            <a:pPr algn="ctr"/>
            <a:r>
              <a:rPr lang="nl-NL" sz="4200"/>
              <a:t>Doortrappen Sport Vitaal</a:t>
            </a:r>
          </a:p>
        </p:txBody>
      </p:sp>
      <p:sp>
        <p:nvSpPr>
          <p:cNvPr id="3" name="Ondertitel 2">
            <a:extLst>
              <a:ext uri="{FF2B5EF4-FFF2-40B4-BE49-F238E27FC236}">
                <a16:creationId xmlns:a16="http://schemas.microsoft.com/office/drawing/2014/main" id="{20A4A069-8E9C-46CC-ACBE-8009D956233F}"/>
              </a:ext>
            </a:extLst>
          </p:cNvPr>
          <p:cNvSpPr>
            <a:spLocks noGrp="1"/>
          </p:cNvSpPr>
          <p:nvPr>
            <p:ph type="subTitle" idx="1"/>
          </p:nvPr>
        </p:nvSpPr>
        <p:spPr>
          <a:xfrm>
            <a:off x="739476" y="5569874"/>
            <a:ext cx="6216026" cy="471488"/>
          </a:xfrm>
        </p:spPr>
        <p:txBody>
          <a:bodyPr>
            <a:normAutofit/>
          </a:bodyPr>
          <a:lstStyle/>
          <a:p>
            <a:pPr algn="ctr"/>
            <a:r>
              <a:rPr lang="nl-NL"/>
              <a:t>Alkmaar Sport N.V. </a:t>
            </a:r>
            <a:endParaRPr lang="nl-NL" dirty="0"/>
          </a:p>
        </p:txBody>
      </p:sp>
      <p:pic>
        <p:nvPicPr>
          <p:cNvPr id="3074" name="Picture 2" descr="Alkmaar Sport - Sport Vitaal is voor diverse wandel- en fietstochten op  zoek naar enthousiaste vrijwilligers om de groepen te begeleiden. Of u nu  wekelijks of af en toe inzetbaar bent, van">
            <a:extLst>
              <a:ext uri="{FF2B5EF4-FFF2-40B4-BE49-F238E27FC236}">
                <a16:creationId xmlns:a16="http://schemas.microsoft.com/office/drawing/2014/main" id="{B5302885-767A-496B-8CDB-E133F3DC6B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9473" y="1860313"/>
            <a:ext cx="1956588" cy="146555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9B2B4474-EE63-4C8E-BE81-32E494009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411" y="1952307"/>
            <a:ext cx="1956587" cy="1281564"/>
          </a:xfrm>
          <a:prstGeom prst="rect">
            <a:avLst/>
          </a:prstGeom>
        </p:spPr>
      </p:pic>
      <p:pic>
        <p:nvPicPr>
          <p:cNvPr id="9" name="Afbeelding 8" descr="Afbeelding met tekst, gras, persoon, buiten&#10;&#10;Automatisch gegenereerde beschrijving">
            <a:extLst>
              <a:ext uri="{FF2B5EF4-FFF2-40B4-BE49-F238E27FC236}">
                <a16:creationId xmlns:a16="http://schemas.microsoft.com/office/drawing/2014/main" id="{EC8A7111-39FE-414A-9352-D8F70A378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013" y="2042799"/>
            <a:ext cx="1956587" cy="1100579"/>
          </a:xfrm>
          <a:prstGeom prst="rect">
            <a:avLst/>
          </a:prstGeom>
        </p:spPr>
      </p:pic>
    </p:spTree>
    <p:extLst>
      <p:ext uri="{BB962C8B-B14F-4D97-AF65-F5344CB8AC3E}">
        <p14:creationId xmlns:p14="http://schemas.microsoft.com/office/powerpoint/2010/main" val="3032507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B196A-230A-4052-8B30-92F13255CE6E}"/>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1C3B587B-6E43-486F-B91E-D2EA414C3819}"/>
              </a:ext>
            </a:extLst>
          </p:cNvPr>
          <p:cNvSpPr>
            <a:spLocks noGrp="1"/>
          </p:cNvSpPr>
          <p:nvPr>
            <p:ph idx="1"/>
          </p:nvPr>
        </p:nvSpPr>
        <p:spPr/>
        <p:txBody>
          <a:bodyPr/>
          <a:lstStyle/>
          <a:p>
            <a:r>
              <a:rPr lang="nl-NL" dirty="0"/>
              <a:t>Voorstel</a:t>
            </a:r>
          </a:p>
          <a:p>
            <a:r>
              <a:rPr lang="nl-NL" dirty="0"/>
              <a:t>2020</a:t>
            </a:r>
          </a:p>
          <a:p>
            <a:r>
              <a:rPr lang="nl-NL" dirty="0"/>
              <a:t>2021</a:t>
            </a:r>
          </a:p>
          <a:p>
            <a:r>
              <a:rPr lang="nl-NL" dirty="0"/>
              <a:t>2022</a:t>
            </a:r>
          </a:p>
          <a:p>
            <a:r>
              <a:rPr lang="nl-NL" dirty="0"/>
              <a:t>2023??</a:t>
            </a:r>
          </a:p>
        </p:txBody>
      </p:sp>
    </p:spTree>
    <p:extLst>
      <p:ext uri="{BB962C8B-B14F-4D97-AF65-F5344CB8AC3E}">
        <p14:creationId xmlns:p14="http://schemas.microsoft.com/office/powerpoint/2010/main" val="276632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2E03E-EDEA-4D93-9C7E-2AA5D3632A54}"/>
              </a:ext>
            </a:extLst>
          </p:cNvPr>
          <p:cNvSpPr>
            <a:spLocks noGrp="1"/>
          </p:cNvSpPr>
          <p:nvPr>
            <p:ph type="title"/>
          </p:nvPr>
        </p:nvSpPr>
        <p:spPr>
          <a:xfrm>
            <a:off x="508000" y="609600"/>
            <a:ext cx="6447501" cy="1320800"/>
          </a:xfrm>
        </p:spPr>
        <p:txBody>
          <a:bodyPr anchor="t">
            <a:normAutofit/>
          </a:bodyPr>
          <a:lstStyle/>
          <a:p>
            <a:r>
              <a:rPr lang="nl-NL" dirty="0"/>
              <a:t>Voorstellen</a:t>
            </a:r>
          </a:p>
        </p:txBody>
      </p:sp>
      <p:sp>
        <p:nvSpPr>
          <p:cNvPr id="3" name="Tijdelijke aanduiding voor inhoud 2">
            <a:extLst>
              <a:ext uri="{FF2B5EF4-FFF2-40B4-BE49-F238E27FC236}">
                <a16:creationId xmlns:a16="http://schemas.microsoft.com/office/drawing/2014/main" id="{6F546F77-DFAB-4C13-8C09-200F033279F2}"/>
              </a:ext>
            </a:extLst>
          </p:cNvPr>
          <p:cNvSpPr>
            <a:spLocks noGrp="1"/>
          </p:cNvSpPr>
          <p:nvPr>
            <p:ph idx="1"/>
          </p:nvPr>
        </p:nvSpPr>
        <p:spPr>
          <a:xfrm>
            <a:off x="508000" y="2160589"/>
            <a:ext cx="2968012" cy="3749323"/>
          </a:xfrm>
        </p:spPr>
        <p:txBody>
          <a:bodyPr>
            <a:normAutofit/>
          </a:bodyPr>
          <a:lstStyle/>
          <a:p>
            <a:r>
              <a:rPr lang="nl-NL" dirty="0"/>
              <a:t>Mirjam van der Welle</a:t>
            </a:r>
          </a:p>
          <a:p>
            <a:r>
              <a:rPr lang="nl-NL" dirty="0"/>
              <a:t>Thyrvi van Roosendaal</a:t>
            </a:r>
          </a:p>
          <a:p>
            <a:r>
              <a:rPr lang="nl-NL" dirty="0"/>
              <a:t>Sport Vitaal: structuur organisatie </a:t>
            </a:r>
          </a:p>
        </p:txBody>
      </p:sp>
      <p:pic>
        <p:nvPicPr>
          <p:cNvPr id="5" name="Afbeelding 4" descr="Afbeelding met tekst&#10;&#10;Automatisch gegenereerde beschrijving">
            <a:extLst>
              <a:ext uri="{FF2B5EF4-FFF2-40B4-BE49-F238E27FC236}">
                <a16:creationId xmlns:a16="http://schemas.microsoft.com/office/drawing/2014/main" id="{118D38C9-ACDE-49FE-B3BD-D39FFCC9B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352" y="2159331"/>
            <a:ext cx="3153742" cy="583441"/>
          </a:xfrm>
          <a:prstGeom prst="rect">
            <a:avLst/>
          </a:prstGeom>
        </p:spPr>
      </p:pic>
    </p:spTree>
    <p:extLst>
      <p:ext uri="{BB962C8B-B14F-4D97-AF65-F5344CB8AC3E}">
        <p14:creationId xmlns:p14="http://schemas.microsoft.com/office/powerpoint/2010/main" val="312922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21C53-C832-4E51-8665-E48D3AED497B}"/>
              </a:ext>
            </a:extLst>
          </p:cNvPr>
          <p:cNvSpPr>
            <a:spLocks noGrp="1"/>
          </p:cNvSpPr>
          <p:nvPr>
            <p:ph type="title"/>
          </p:nvPr>
        </p:nvSpPr>
        <p:spPr>
          <a:xfrm>
            <a:off x="508000" y="609600"/>
            <a:ext cx="6447501" cy="1320800"/>
          </a:xfrm>
        </p:spPr>
        <p:txBody>
          <a:bodyPr anchor="t">
            <a:normAutofit/>
          </a:bodyPr>
          <a:lstStyle/>
          <a:p>
            <a:r>
              <a:rPr lang="nl-NL" dirty="0"/>
              <a:t>2020</a:t>
            </a:r>
          </a:p>
        </p:txBody>
      </p:sp>
      <p:sp>
        <p:nvSpPr>
          <p:cNvPr id="3" name="Tijdelijke aanduiding voor inhoud 2">
            <a:extLst>
              <a:ext uri="{FF2B5EF4-FFF2-40B4-BE49-F238E27FC236}">
                <a16:creationId xmlns:a16="http://schemas.microsoft.com/office/drawing/2014/main" id="{2AE83A3D-2549-4778-B797-312E4C51976A}"/>
              </a:ext>
            </a:extLst>
          </p:cNvPr>
          <p:cNvSpPr>
            <a:spLocks noGrp="1"/>
          </p:cNvSpPr>
          <p:nvPr>
            <p:ph idx="1"/>
          </p:nvPr>
        </p:nvSpPr>
        <p:spPr>
          <a:xfrm>
            <a:off x="4752215" y="2160589"/>
            <a:ext cx="2201035" cy="3880773"/>
          </a:xfrm>
        </p:spPr>
        <p:txBody>
          <a:bodyPr>
            <a:normAutofit/>
          </a:bodyPr>
          <a:lstStyle/>
          <a:p>
            <a:r>
              <a:rPr lang="nl-NL" dirty="0"/>
              <a:t>Voor Corona aanvraag 10.000 euro</a:t>
            </a:r>
          </a:p>
          <a:p>
            <a:r>
              <a:rPr lang="nl-NL" dirty="0" err="1"/>
              <a:t>FietsFit</a:t>
            </a:r>
            <a:r>
              <a:rPr lang="nl-NL" dirty="0"/>
              <a:t> filmpjes </a:t>
            </a:r>
          </a:p>
          <a:p>
            <a:r>
              <a:rPr lang="nl-NL" dirty="0"/>
              <a:t>Online training </a:t>
            </a:r>
          </a:p>
          <a:p>
            <a:r>
              <a:rPr lang="nl-NL" dirty="0"/>
              <a:t>Opening 2 oktober Doortrappen </a:t>
            </a:r>
            <a:r>
              <a:rPr lang="nl-NL" dirty="0" err="1"/>
              <a:t>DuoFietstocht</a:t>
            </a:r>
            <a:r>
              <a:rPr lang="nl-NL" dirty="0"/>
              <a:t> </a:t>
            </a:r>
          </a:p>
          <a:p>
            <a:pPr marL="0" indent="0">
              <a:buNone/>
            </a:pPr>
            <a:endParaRPr lang="nl-NL" dirty="0"/>
          </a:p>
          <a:p>
            <a:endParaRPr lang="nl-NL" dirty="0"/>
          </a:p>
          <a:p>
            <a:endParaRPr lang="nl-NL" dirty="0"/>
          </a:p>
        </p:txBody>
      </p:sp>
      <p:pic>
        <p:nvPicPr>
          <p:cNvPr id="5" name="Afbeelding 4" descr="Afbeelding met boom, fiets, buiten, rijden&#10;&#10;Automatisch gegenereerde beschrijving">
            <a:extLst>
              <a:ext uri="{FF2B5EF4-FFF2-40B4-BE49-F238E27FC236}">
                <a16:creationId xmlns:a16="http://schemas.microsoft.com/office/drawing/2014/main" id="{36534E42-29E3-4A98-8FF7-2F8BFCB32C8E}"/>
              </a:ext>
            </a:extLst>
          </p:cNvPr>
          <p:cNvPicPr>
            <a:picLocks noChangeAspect="1"/>
          </p:cNvPicPr>
          <p:nvPr/>
        </p:nvPicPr>
        <p:blipFill rotWithShape="1">
          <a:blip r:embed="rId2">
            <a:extLst>
              <a:ext uri="{28A0092B-C50C-407E-A947-70E740481C1C}">
                <a14:useLocalDpi xmlns:a14="http://schemas.microsoft.com/office/drawing/2010/main" val="0"/>
              </a:ext>
            </a:extLst>
          </a:blip>
          <a:srcRect l="3186" r="14046"/>
          <a:stretch/>
        </p:blipFill>
        <p:spPr>
          <a:xfrm>
            <a:off x="508000" y="2159331"/>
            <a:ext cx="4067572" cy="3882362"/>
          </a:xfrm>
          <a:prstGeom prst="rect">
            <a:avLst/>
          </a:prstGeom>
        </p:spPr>
      </p:pic>
    </p:spTree>
    <p:extLst>
      <p:ext uri="{BB962C8B-B14F-4D97-AF65-F5344CB8AC3E}">
        <p14:creationId xmlns:p14="http://schemas.microsoft.com/office/powerpoint/2010/main" val="145143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8801A-30DC-4EDE-BF9E-D46C8399CC7B}"/>
              </a:ext>
            </a:extLst>
          </p:cNvPr>
          <p:cNvSpPr>
            <a:spLocks noGrp="1"/>
          </p:cNvSpPr>
          <p:nvPr>
            <p:ph type="title"/>
          </p:nvPr>
        </p:nvSpPr>
        <p:spPr>
          <a:xfrm>
            <a:off x="507559" y="609600"/>
            <a:ext cx="2796807" cy="1320800"/>
          </a:xfrm>
        </p:spPr>
        <p:txBody>
          <a:bodyPr anchor="ctr">
            <a:normAutofit/>
          </a:bodyPr>
          <a:lstStyle/>
          <a:p>
            <a:r>
              <a:rPr lang="nl-NL" dirty="0"/>
              <a:t>2021</a:t>
            </a:r>
          </a:p>
        </p:txBody>
      </p:sp>
      <p:sp>
        <p:nvSpPr>
          <p:cNvPr id="3" name="Tijdelijke aanduiding voor inhoud 2">
            <a:extLst>
              <a:ext uri="{FF2B5EF4-FFF2-40B4-BE49-F238E27FC236}">
                <a16:creationId xmlns:a16="http://schemas.microsoft.com/office/drawing/2014/main" id="{22EEEF26-1548-46A9-9290-0845ED616A54}"/>
              </a:ext>
            </a:extLst>
          </p:cNvPr>
          <p:cNvSpPr>
            <a:spLocks noGrp="1"/>
          </p:cNvSpPr>
          <p:nvPr>
            <p:ph idx="1"/>
          </p:nvPr>
        </p:nvSpPr>
        <p:spPr>
          <a:xfrm>
            <a:off x="513875" y="2160589"/>
            <a:ext cx="2790687" cy="3560733"/>
          </a:xfrm>
        </p:spPr>
        <p:txBody>
          <a:bodyPr>
            <a:normAutofit/>
          </a:bodyPr>
          <a:lstStyle/>
          <a:p>
            <a:pPr>
              <a:lnSpc>
                <a:spcPct val="90000"/>
              </a:lnSpc>
            </a:pPr>
            <a:r>
              <a:rPr lang="nl-NL" sz="1500"/>
              <a:t>Aanpassingen Corona </a:t>
            </a:r>
          </a:p>
          <a:p>
            <a:pPr>
              <a:lnSpc>
                <a:spcPct val="90000"/>
              </a:lnSpc>
            </a:pPr>
            <a:r>
              <a:rPr lang="nl-NL" sz="1500"/>
              <a:t>Training </a:t>
            </a:r>
            <a:r>
              <a:rPr lang="nl-NL" sz="1500" err="1"/>
              <a:t>MBvO</a:t>
            </a:r>
            <a:r>
              <a:rPr lang="nl-NL" sz="1500"/>
              <a:t> (</a:t>
            </a:r>
            <a:r>
              <a:rPr lang="nl-NL" sz="1500" err="1"/>
              <a:t>FietsFit</a:t>
            </a:r>
            <a:r>
              <a:rPr lang="nl-NL" sz="1500"/>
              <a:t> oefeningen)</a:t>
            </a:r>
          </a:p>
          <a:p>
            <a:pPr>
              <a:lnSpc>
                <a:spcPct val="90000"/>
              </a:lnSpc>
            </a:pPr>
            <a:r>
              <a:rPr lang="nl-NL" sz="1500"/>
              <a:t>Fiets4Daagse i.s.m. Horizon College Sport &amp; Bewegen</a:t>
            </a:r>
          </a:p>
          <a:p>
            <a:pPr>
              <a:lnSpc>
                <a:spcPct val="90000"/>
              </a:lnSpc>
            </a:pPr>
            <a:r>
              <a:rPr lang="nl-NL" sz="1500"/>
              <a:t>Verschillende fietstochten </a:t>
            </a:r>
          </a:p>
          <a:p>
            <a:pPr>
              <a:lnSpc>
                <a:spcPct val="90000"/>
              </a:lnSpc>
            </a:pPr>
            <a:r>
              <a:rPr lang="nl-NL" sz="1500"/>
              <a:t>Kansen: sociaal, laag tarief</a:t>
            </a:r>
          </a:p>
          <a:p>
            <a:pPr>
              <a:lnSpc>
                <a:spcPct val="90000"/>
              </a:lnSpc>
            </a:pPr>
            <a:r>
              <a:rPr lang="nl-NL" sz="1500"/>
              <a:t>Leerpunten: uitwerkingen fietstochten</a:t>
            </a:r>
          </a:p>
        </p:txBody>
      </p:sp>
      <p:pic>
        <p:nvPicPr>
          <p:cNvPr id="5" name="Afbeelding 4" descr="Afbeelding met plafond, binnen, mensen, verschillende&#10;&#10;Automatisch gegenereerde beschrijving">
            <a:extLst>
              <a:ext uri="{FF2B5EF4-FFF2-40B4-BE49-F238E27FC236}">
                <a16:creationId xmlns:a16="http://schemas.microsoft.com/office/drawing/2014/main" id="{A6F13B95-9734-483B-A72A-FA3192C18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526" y="2024609"/>
            <a:ext cx="3452060" cy="2304250"/>
          </a:xfrm>
          <a:prstGeom prst="rect">
            <a:avLst/>
          </a:prstGeom>
        </p:spPr>
      </p:pic>
    </p:spTree>
    <p:extLst>
      <p:ext uri="{BB962C8B-B14F-4D97-AF65-F5344CB8AC3E}">
        <p14:creationId xmlns:p14="http://schemas.microsoft.com/office/powerpoint/2010/main" val="343147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fiets, transport, mensen&#10;&#10;Automatisch gegenereerde beschrijving">
            <a:extLst>
              <a:ext uri="{FF2B5EF4-FFF2-40B4-BE49-F238E27FC236}">
                <a16:creationId xmlns:a16="http://schemas.microsoft.com/office/drawing/2014/main" id="{7418A59C-C58A-4792-826E-AC51E39345DD}"/>
              </a:ext>
            </a:extLst>
          </p:cNvPr>
          <p:cNvPicPr>
            <a:picLocks noChangeAspect="1"/>
          </p:cNvPicPr>
          <p:nvPr/>
        </p:nvPicPr>
        <p:blipFill rotWithShape="1">
          <a:blip r:embed="rId2">
            <a:extLst>
              <a:ext uri="{28A0092B-C50C-407E-A947-70E740481C1C}">
                <a14:useLocalDpi xmlns:a14="http://schemas.microsoft.com/office/drawing/2010/main" val="0"/>
              </a:ext>
            </a:extLst>
          </a:blip>
          <a:srcRect l="26903" r="15265" b="-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A0DB3BC1-4939-4C47-8FB7-5918AF18C553}"/>
              </a:ext>
            </a:extLst>
          </p:cNvPr>
          <p:cNvSpPr>
            <a:spLocks noGrp="1"/>
          </p:cNvSpPr>
          <p:nvPr>
            <p:ph type="title"/>
          </p:nvPr>
        </p:nvSpPr>
        <p:spPr>
          <a:xfrm>
            <a:off x="507999" y="609600"/>
            <a:ext cx="2888343" cy="1320800"/>
          </a:xfrm>
        </p:spPr>
        <p:txBody>
          <a:bodyPr>
            <a:normAutofit/>
          </a:bodyPr>
          <a:lstStyle/>
          <a:p>
            <a:r>
              <a:rPr lang="nl-NL" dirty="0"/>
              <a:t>2022</a:t>
            </a:r>
          </a:p>
        </p:txBody>
      </p:sp>
      <p:sp>
        <p:nvSpPr>
          <p:cNvPr id="3" name="Tijdelijke aanduiding voor inhoud 2">
            <a:extLst>
              <a:ext uri="{FF2B5EF4-FFF2-40B4-BE49-F238E27FC236}">
                <a16:creationId xmlns:a16="http://schemas.microsoft.com/office/drawing/2014/main" id="{BFF7CD0C-1CF9-479B-B769-85D4BF41A4CF}"/>
              </a:ext>
            </a:extLst>
          </p:cNvPr>
          <p:cNvSpPr>
            <a:spLocks noGrp="1"/>
          </p:cNvSpPr>
          <p:nvPr>
            <p:ph idx="1"/>
          </p:nvPr>
        </p:nvSpPr>
        <p:spPr>
          <a:xfrm>
            <a:off x="508000" y="2160589"/>
            <a:ext cx="2888342" cy="3880773"/>
          </a:xfrm>
        </p:spPr>
        <p:txBody>
          <a:bodyPr>
            <a:normAutofit/>
          </a:bodyPr>
          <a:lstStyle/>
          <a:p>
            <a:pPr>
              <a:lnSpc>
                <a:spcPct val="90000"/>
              </a:lnSpc>
            </a:pPr>
            <a:r>
              <a:rPr lang="nl-NL" sz="1300"/>
              <a:t>E-bike testevent 9 april </a:t>
            </a:r>
          </a:p>
          <a:p>
            <a:pPr>
              <a:lnSpc>
                <a:spcPct val="90000"/>
              </a:lnSpc>
            </a:pPr>
            <a:r>
              <a:rPr lang="nl-NL" sz="1300"/>
              <a:t>Fiets- wandelkalender lancering E-bike testevent </a:t>
            </a:r>
          </a:p>
          <a:p>
            <a:pPr>
              <a:lnSpc>
                <a:spcPct val="90000"/>
              </a:lnSpc>
            </a:pPr>
            <a:r>
              <a:rPr lang="nl-NL" sz="1300"/>
              <a:t>PR: Deelnemersbestand, </a:t>
            </a:r>
            <a:r>
              <a:rPr lang="nl-NL" sz="1300" err="1"/>
              <a:t>social</a:t>
            </a:r>
            <a:r>
              <a:rPr lang="nl-NL" sz="1300"/>
              <a:t> media, Gemeente Alkmaar</a:t>
            </a:r>
          </a:p>
          <a:p>
            <a:pPr>
              <a:lnSpc>
                <a:spcPct val="90000"/>
              </a:lnSpc>
            </a:pPr>
            <a:r>
              <a:rPr lang="nl-NL" sz="1300" err="1"/>
              <a:t>AlkmaarFietst</a:t>
            </a:r>
            <a:r>
              <a:rPr lang="nl-NL" sz="1300"/>
              <a:t> </a:t>
            </a:r>
          </a:p>
          <a:p>
            <a:pPr>
              <a:lnSpc>
                <a:spcPct val="90000"/>
              </a:lnSpc>
            </a:pPr>
            <a:r>
              <a:rPr lang="nl-NL" sz="1300"/>
              <a:t>Fiets4Daagse Horizon College</a:t>
            </a:r>
          </a:p>
          <a:p>
            <a:pPr>
              <a:lnSpc>
                <a:spcPct val="90000"/>
              </a:lnSpc>
            </a:pPr>
            <a:r>
              <a:rPr lang="nl-NL" sz="1300"/>
              <a:t>Train de Trainer: docent Sport Vitaal (kennisoverdracht) </a:t>
            </a:r>
          </a:p>
          <a:p>
            <a:pPr>
              <a:lnSpc>
                <a:spcPct val="90000"/>
              </a:lnSpc>
            </a:pPr>
            <a:r>
              <a:rPr lang="nl-NL" sz="1300"/>
              <a:t>Kansen: aansluiting </a:t>
            </a:r>
            <a:r>
              <a:rPr lang="nl-NL" sz="1300" err="1"/>
              <a:t>AlkmaarFietst</a:t>
            </a:r>
            <a:r>
              <a:rPr lang="nl-NL" sz="1300"/>
              <a:t>/verkeer, Fietsersbond Alkmaar, </a:t>
            </a:r>
            <a:r>
              <a:rPr lang="nl-NL" sz="1300" err="1"/>
              <a:t>social</a:t>
            </a:r>
            <a:r>
              <a:rPr lang="nl-NL" sz="1300"/>
              <a:t>, veiligheid (gebruik van helm, spiegels) </a:t>
            </a:r>
            <a:r>
              <a:rPr lang="nl-NL" sz="1300" err="1"/>
              <a:t>SaveID</a:t>
            </a:r>
            <a:endParaRPr lang="nl-NL" sz="1300"/>
          </a:p>
          <a:p>
            <a:pPr>
              <a:lnSpc>
                <a:spcPct val="90000"/>
              </a:lnSpc>
            </a:pPr>
            <a:r>
              <a:rPr lang="nl-NL" sz="1300"/>
              <a:t>Leerpunten: geen animo fietscursus </a:t>
            </a:r>
          </a:p>
        </p:txBody>
      </p:sp>
      <p:cxnSp>
        <p:nvCxnSpPr>
          <p:cNvPr id="13"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9832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18146de802e_0_233"/>
          <p:cNvSpPr/>
          <p:nvPr/>
        </p:nvSpPr>
        <p:spPr>
          <a:xfrm>
            <a:off x="-46146" y="-7349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800" b="1">
                <a:solidFill>
                  <a:srgbClr val="1C4587"/>
                </a:solidFill>
              </a:rPr>
              <a:t>Voorstellen in de chat</a:t>
            </a:r>
            <a:endParaRPr sz="1800" b="1">
              <a:solidFill>
                <a:srgbClr val="1C4587"/>
              </a:solidFill>
            </a:endParaRPr>
          </a:p>
        </p:txBody>
      </p:sp>
      <p:sp>
        <p:nvSpPr>
          <p:cNvPr id="312" name="Google Shape;312;g18146de802e_0_233"/>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Doortrappen onTour 2022</a:t>
            </a:r>
            <a:endParaRPr sz="3750" b="0" i="0" u="none" strike="noStrike" cap="none">
              <a:solidFill>
                <a:srgbClr val="002060"/>
              </a:solidFill>
              <a:latin typeface="Verdana"/>
              <a:ea typeface="Verdana"/>
              <a:cs typeface="Verdana"/>
              <a:sym typeface="Verdana"/>
            </a:endParaRPr>
          </a:p>
        </p:txBody>
      </p:sp>
      <p:sp>
        <p:nvSpPr>
          <p:cNvPr id="313" name="Google Shape;313;g18146de802e_0_233"/>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314" name="Google Shape;314;g18146de802e_0_233"/>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315" name="Google Shape;315;g18146de802e_0_233"/>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800" b="1">
              <a:solidFill>
                <a:srgbClr val="1C4587"/>
              </a:solidFill>
            </a:endParaRPr>
          </a:p>
        </p:txBody>
      </p:sp>
      <p:sp>
        <p:nvSpPr>
          <p:cNvPr id="316" name="Google Shape;316;g18146de802e_0_233"/>
          <p:cNvSpPr/>
          <p:nvPr/>
        </p:nvSpPr>
        <p:spPr>
          <a:xfrm>
            <a:off x="-159050" y="133488"/>
            <a:ext cx="1346400" cy="4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sz="1800" b="1">
                <a:solidFill>
                  <a:srgbClr val="1C4587"/>
                </a:solidFill>
              </a:rPr>
              <a:t>2x online:</a:t>
            </a:r>
            <a:endParaRPr sz="1800" b="1">
              <a:solidFill>
                <a:srgbClr val="1C4587"/>
              </a:solidFill>
            </a:endParaRPr>
          </a:p>
          <a:p>
            <a:pPr marL="0" marR="0" lvl="0" indent="0" algn="ctr" rtl="0">
              <a:lnSpc>
                <a:spcPct val="100000"/>
              </a:lnSpc>
              <a:spcBef>
                <a:spcPts val="0"/>
              </a:spcBef>
              <a:spcAft>
                <a:spcPts val="0"/>
              </a:spcAft>
              <a:buClr>
                <a:srgbClr val="000000"/>
              </a:buClr>
              <a:buSzPts val="1800"/>
              <a:buFont typeface="Arial"/>
              <a:buNone/>
            </a:pPr>
            <a:endParaRPr sz="1800" b="1">
              <a:solidFill>
                <a:srgbClr val="1C4587"/>
              </a:solidFill>
            </a:endParaRPr>
          </a:p>
        </p:txBody>
      </p:sp>
      <p:pic>
        <p:nvPicPr>
          <p:cNvPr id="317" name="Google Shape;317;g18146de802e_0_233"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sp>
        <p:nvSpPr>
          <p:cNvPr id="318" name="Google Shape;318;g18146de802e_0_233"/>
          <p:cNvSpPr txBox="1"/>
          <p:nvPr/>
        </p:nvSpPr>
        <p:spPr>
          <a:xfrm>
            <a:off x="4941275" y="1510688"/>
            <a:ext cx="230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800" b="1">
                <a:solidFill>
                  <a:srgbClr val="1C4587"/>
                </a:solidFill>
              </a:rPr>
              <a:t>Diversiteit (7/12/21)</a:t>
            </a:r>
            <a:endParaRPr sz="1800" b="1">
              <a:solidFill>
                <a:srgbClr val="1C4587"/>
              </a:solidFill>
            </a:endParaRPr>
          </a:p>
        </p:txBody>
      </p:sp>
      <p:sp>
        <p:nvSpPr>
          <p:cNvPr id="319" name="Google Shape;319;g18146de802e_0_233"/>
          <p:cNvSpPr txBox="1"/>
          <p:nvPr/>
        </p:nvSpPr>
        <p:spPr>
          <a:xfrm>
            <a:off x="960975" y="1510700"/>
            <a:ext cx="3303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800" b="1">
                <a:solidFill>
                  <a:srgbClr val="1C4587"/>
                </a:solidFill>
              </a:rPr>
              <a:t>DoortrapRoutes (29/03/22)</a:t>
            </a:r>
            <a:endParaRPr>
              <a:latin typeface="Verdana"/>
              <a:ea typeface="Verdana"/>
              <a:cs typeface="Verdana"/>
              <a:sym typeface="Verdana"/>
            </a:endParaRPr>
          </a:p>
        </p:txBody>
      </p:sp>
      <p:pic>
        <p:nvPicPr>
          <p:cNvPr id="320" name="Google Shape;320;g18146de802e_0_233"/>
          <p:cNvPicPr preferRelativeResize="0"/>
          <p:nvPr/>
        </p:nvPicPr>
        <p:blipFill>
          <a:blip r:embed="rId4">
            <a:alphaModFix/>
          </a:blip>
          <a:stretch>
            <a:fillRect/>
          </a:stretch>
        </p:blipFill>
        <p:spPr>
          <a:xfrm>
            <a:off x="5026775" y="2185875"/>
            <a:ext cx="2748450" cy="3851600"/>
          </a:xfrm>
          <a:prstGeom prst="rect">
            <a:avLst/>
          </a:prstGeom>
          <a:noFill/>
          <a:ln>
            <a:noFill/>
          </a:ln>
        </p:spPr>
      </p:pic>
      <p:pic>
        <p:nvPicPr>
          <p:cNvPr id="321" name="Google Shape;321;g18146de802e_0_233"/>
          <p:cNvPicPr preferRelativeResize="0"/>
          <p:nvPr/>
        </p:nvPicPr>
        <p:blipFill>
          <a:blip r:embed="rId5">
            <a:alphaModFix/>
          </a:blip>
          <a:stretch>
            <a:fillRect/>
          </a:stretch>
        </p:blipFill>
        <p:spPr>
          <a:xfrm>
            <a:off x="835325" y="1943075"/>
            <a:ext cx="3015872" cy="4337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06CC3-6AC0-42F9-9D95-549D13ABBFA4}"/>
              </a:ext>
            </a:extLst>
          </p:cNvPr>
          <p:cNvSpPr>
            <a:spLocks noGrp="1"/>
          </p:cNvSpPr>
          <p:nvPr>
            <p:ph type="title"/>
          </p:nvPr>
        </p:nvSpPr>
        <p:spPr>
          <a:xfrm>
            <a:off x="508000" y="609600"/>
            <a:ext cx="6447501" cy="1320800"/>
          </a:xfrm>
        </p:spPr>
        <p:txBody>
          <a:bodyPr anchor="t">
            <a:normAutofit/>
          </a:bodyPr>
          <a:lstStyle/>
          <a:p>
            <a:r>
              <a:rPr lang="nl-NL" dirty="0"/>
              <a:t>2023 </a:t>
            </a:r>
          </a:p>
        </p:txBody>
      </p:sp>
      <p:pic>
        <p:nvPicPr>
          <p:cNvPr id="5" name="Afbeelding 4">
            <a:extLst>
              <a:ext uri="{FF2B5EF4-FFF2-40B4-BE49-F238E27FC236}">
                <a16:creationId xmlns:a16="http://schemas.microsoft.com/office/drawing/2014/main" id="{7CFA73A8-8FF4-4DF2-A07A-4CA9CA0EE5C6}"/>
              </a:ext>
            </a:extLst>
          </p:cNvPr>
          <p:cNvPicPr>
            <a:picLocks noChangeAspect="1"/>
          </p:cNvPicPr>
          <p:nvPr/>
        </p:nvPicPr>
        <p:blipFill>
          <a:blip r:embed="rId2"/>
          <a:stretch>
            <a:fillRect/>
          </a:stretch>
        </p:blipFill>
        <p:spPr>
          <a:xfrm>
            <a:off x="231749" y="1772816"/>
            <a:ext cx="4571152" cy="2902681"/>
          </a:xfrm>
          <a:prstGeom prst="rect">
            <a:avLst/>
          </a:prstGeom>
        </p:spPr>
      </p:pic>
      <p:sp>
        <p:nvSpPr>
          <p:cNvPr id="3" name="Tijdelijke aanduiding voor inhoud 2">
            <a:extLst>
              <a:ext uri="{FF2B5EF4-FFF2-40B4-BE49-F238E27FC236}">
                <a16:creationId xmlns:a16="http://schemas.microsoft.com/office/drawing/2014/main" id="{CF3B4045-1834-43A8-8B40-D7DB31C1F1E9}"/>
              </a:ext>
            </a:extLst>
          </p:cNvPr>
          <p:cNvSpPr>
            <a:spLocks noGrp="1"/>
          </p:cNvSpPr>
          <p:nvPr>
            <p:ph idx="1"/>
          </p:nvPr>
        </p:nvSpPr>
        <p:spPr>
          <a:xfrm>
            <a:off x="4812029" y="2160589"/>
            <a:ext cx="2195389" cy="3880773"/>
          </a:xfrm>
        </p:spPr>
        <p:txBody>
          <a:bodyPr>
            <a:normAutofit/>
          </a:bodyPr>
          <a:lstStyle/>
          <a:p>
            <a:endParaRPr lang="nl-NL" sz="1300"/>
          </a:p>
          <a:p>
            <a:endParaRPr lang="nl-NL" sz="1300"/>
          </a:p>
          <a:p>
            <a:r>
              <a:rPr lang="nl-NL" sz="1300"/>
              <a:t>Kansen: samenwerking AlkmaarFiets/verkeer </a:t>
            </a:r>
          </a:p>
          <a:p>
            <a:r>
              <a:rPr lang="nl-NL" sz="1300"/>
              <a:t>Leerpunten: informatie delen site Doortrappen</a:t>
            </a:r>
          </a:p>
        </p:txBody>
      </p:sp>
    </p:spTree>
    <p:extLst>
      <p:ext uri="{BB962C8B-B14F-4D97-AF65-F5344CB8AC3E}">
        <p14:creationId xmlns:p14="http://schemas.microsoft.com/office/powerpoint/2010/main" val="221700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p:nvPr/>
        </p:nvSpPr>
        <p:spPr>
          <a:xfrm>
            <a:off x="-33415" y="-73449"/>
            <a:ext cx="9390342" cy="7004897"/>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108" name="Google Shape;108;p2"/>
          <p:cNvSpPr txBox="1"/>
          <p:nvPr/>
        </p:nvSpPr>
        <p:spPr>
          <a:xfrm>
            <a:off x="179499" y="183761"/>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0000"/>
                </a:solidFill>
                <a:latin typeface="Verdana"/>
                <a:ea typeface="Verdana"/>
                <a:cs typeface="Verdana"/>
                <a:sym typeface="Verdana"/>
              </a:rPr>
              <a:t>   </a:t>
            </a:r>
            <a:r>
              <a:rPr lang="nl-NL" sz="4000">
                <a:solidFill>
                  <a:srgbClr val="FF0000"/>
                </a:solidFill>
              </a:rPr>
              <a:t>Namens:</a:t>
            </a:r>
            <a:endParaRPr sz="3750" b="0" i="0" u="none" strike="noStrike" cap="none">
              <a:solidFill>
                <a:srgbClr val="002060"/>
              </a:solidFill>
              <a:latin typeface="Verdana"/>
              <a:ea typeface="Verdana"/>
              <a:cs typeface="Verdana"/>
              <a:sym typeface="Verdana"/>
            </a:endParaRPr>
          </a:p>
        </p:txBody>
      </p:sp>
      <p:sp>
        <p:nvSpPr>
          <p:cNvPr id="109" name="Google Shape;109;p2"/>
          <p:cNvSpPr txBox="1"/>
          <p:nvPr/>
        </p:nvSpPr>
        <p:spPr>
          <a:xfrm>
            <a:off x="960983" y="2054268"/>
            <a:ext cx="8210924" cy="3576282"/>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110" name="Google Shape;110;p2"/>
          <p:cNvSpPr/>
          <p:nvPr/>
        </p:nvSpPr>
        <p:spPr>
          <a:xfrm>
            <a:off x="289700" y="919725"/>
            <a:ext cx="8744100" cy="57150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111" name="Google Shape;111;p2"/>
          <p:cNvSpPr txBox="1"/>
          <p:nvPr/>
        </p:nvSpPr>
        <p:spPr>
          <a:xfrm>
            <a:off x="179512" y="6048105"/>
            <a:ext cx="8964488" cy="284693"/>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pic>
        <p:nvPicPr>
          <p:cNvPr id="112" name="Google Shape;112;p2" descr="Afbeelding met motor, fiets, paard&#10;&#10;Automatisch gegenereerde beschrijving"/>
          <p:cNvPicPr preferRelativeResize="0"/>
          <p:nvPr/>
        </p:nvPicPr>
        <p:blipFill rotWithShape="1">
          <a:blip r:embed="rId3">
            <a:alphaModFix/>
          </a:blip>
          <a:srcRect/>
          <a:stretch/>
        </p:blipFill>
        <p:spPr>
          <a:xfrm>
            <a:off x="9356917" y="4924841"/>
            <a:ext cx="1933147" cy="1933147"/>
          </a:xfrm>
          <a:prstGeom prst="rect">
            <a:avLst/>
          </a:prstGeom>
          <a:noFill/>
          <a:ln>
            <a:noFill/>
          </a:ln>
        </p:spPr>
      </p:pic>
      <p:pic>
        <p:nvPicPr>
          <p:cNvPr id="113" name="Google Shape;113;p2"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pic>
        <p:nvPicPr>
          <p:cNvPr id="114" name="Google Shape;114;p2"/>
          <p:cNvPicPr preferRelativeResize="0"/>
          <p:nvPr/>
        </p:nvPicPr>
        <p:blipFill>
          <a:blip r:embed="rId5">
            <a:alphaModFix/>
          </a:blip>
          <a:stretch>
            <a:fillRect/>
          </a:stretch>
        </p:blipFill>
        <p:spPr>
          <a:xfrm>
            <a:off x="3184800" y="1265850"/>
            <a:ext cx="1971675" cy="1885950"/>
          </a:xfrm>
          <a:prstGeom prst="rect">
            <a:avLst/>
          </a:prstGeom>
          <a:noFill/>
          <a:ln>
            <a:noFill/>
          </a:ln>
        </p:spPr>
      </p:pic>
      <p:pic>
        <p:nvPicPr>
          <p:cNvPr id="115" name="Google Shape;115;p2"/>
          <p:cNvPicPr preferRelativeResize="0"/>
          <p:nvPr/>
        </p:nvPicPr>
        <p:blipFill>
          <a:blip r:embed="rId6">
            <a:alphaModFix/>
          </a:blip>
          <a:stretch>
            <a:fillRect/>
          </a:stretch>
        </p:blipFill>
        <p:spPr>
          <a:xfrm>
            <a:off x="5822750" y="1237263"/>
            <a:ext cx="2228850" cy="1914525"/>
          </a:xfrm>
          <a:prstGeom prst="rect">
            <a:avLst/>
          </a:prstGeom>
          <a:noFill/>
          <a:ln>
            <a:noFill/>
          </a:ln>
        </p:spPr>
      </p:pic>
      <p:pic>
        <p:nvPicPr>
          <p:cNvPr id="116" name="Google Shape;116;p2"/>
          <p:cNvPicPr preferRelativeResize="0"/>
          <p:nvPr/>
        </p:nvPicPr>
        <p:blipFill>
          <a:blip r:embed="rId7">
            <a:alphaModFix/>
          </a:blip>
          <a:stretch>
            <a:fillRect/>
          </a:stretch>
        </p:blipFill>
        <p:spPr>
          <a:xfrm>
            <a:off x="757563" y="3934288"/>
            <a:ext cx="1933575" cy="1914525"/>
          </a:xfrm>
          <a:prstGeom prst="rect">
            <a:avLst/>
          </a:prstGeom>
          <a:noFill/>
          <a:ln>
            <a:noFill/>
          </a:ln>
        </p:spPr>
      </p:pic>
      <p:pic>
        <p:nvPicPr>
          <p:cNvPr id="117" name="Google Shape;117;p2"/>
          <p:cNvPicPr preferRelativeResize="0"/>
          <p:nvPr/>
        </p:nvPicPr>
        <p:blipFill>
          <a:blip r:embed="rId8">
            <a:alphaModFix/>
          </a:blip>
          <a:stretch>
            <a:fillRect/>
          </a:stretch>
        </p:blipFill>
        <p:spPr>
          <a:xfrm>
            <a:off x="3204050" y="3924987"/>
            <a:ext cx="1933150" cy="1933150"/>
          </a:xfrm>
          <a:prstGeom prst="rect">
            <a:avLst/>
          </a:prstGeom>
          <a:noFill/>
          <a:ln>
            <a:noFill/>
          </a:ln>
        </p:spPr>
      </p:pic>
      <p:pic>
        <p:nvPicPr>
          <p:cNvPr id="118" name="Google Shape;118;p2"/>
          <p:cNvPicPr preferRelativeResize="0"/>
          <p:nvPr/>
        </p:nvPicPr>
        <p:blipFill>
          <a:blip r:embed="rId9">
            <a:alphaModFix/>
          </a:blip>
          <a:stretch>
            <a:fillRect/>
          </a:stretch>
        </p:blipFill>
        <p:spPr>
          <a:xfrm>
            <a:off x="5822750" y="3948588"/>
            <a:ext cx="2680682" cy="1885950"/>
          </a:xfrm>
          <a:prstGeom prst="rect">
            <a:avLst/>
          </a:prstGeom>
          <a:noFill/>
          <a:ln>
            <a:noFill/>
          </a:ln>
        </p:spPr>
      </p:pic>
      <p:sp>
        <p:nvSpPr>
          <p:cNvPr id="119" name="Google Shape;119;p2"/>
          <p:cNvSpPr txBox="1"/>
          <p:nvPr/>
        </p:nvSpPr>
        <p:spPr>
          <a:xfrm>
            <a:off x="865400" y="3224338"/>
            <a:ext cx="7592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700" b="1">
                <a:solidFill>
                  <a:srgbClr val="FF3B19"/>
                </a:solidFill>
                <a:latin typeface="Verdana"/>
                <a:ea typeface="Verdana"/>
                <a:cs typeface="Verdana"/>
                <a:sym typeface="Verdana"/>
              </a:rPr>
              <a:t>       Juul				  Sonja					    Iris</a:t>
            </a:r>
            <a:endParaRPr sz="1700" b="1">
              <a:solidFill>
                <a:srgbClr val="FF3B19"/>
              </a:solidFill>
              <a:latin typeface="Verdana"/>
              <a:ea typeface="Verdana"/>
              <a:cs typeface="Verdana"/>
              <a:sym typeface="Verdana"/>
            </a:endParaRPr>
          </a:p>
        </p:txBody>
      </p:sp>
      <p:sp>
        <p:nvSpPr>
          <p:cNvPr id="120" name="Google Shape;120;p2"/>
          <p:cNvSpPr txBox="1"/>
          <p:nvPr/>
        </p:nvSpPr>
        <p:spPr>
          <a:xfrm>
            <a:off x="865400" y="5967250"/>
            <a:ext cx="7592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700" b="1">
                <a:solidFill>
                  <a:srgbClr val="FF3B19"/>
                </a:solidFill>
                <a:latin typeface="Verdana"/>
                <a:ea typeface="Verdana"/>
                <a:cs typeface="Verdana"/>
                <a:sym typeface="Verdana"/>
              </a:rPr>
              <a:t>   Jacqueline			Cherryl					     Stan</a:t>
            </a:r>
            <a:endParaRPr sz="1700" b="1">
              <a:solidFill>
                <a:srgbClr val="FF3B19"/>
              </a:solidFill>
              <a:latin typeface="Verdana"/>
              <a:ea typeface="Verdana"/>
              <a:cs typeface="Verdana"/>
              <a:sym typeface="Verdana"/>
            </a:endParaRPr>
          </a:p>
        </p:txBody>
      </p:sp>
      <p:pic>
        <p:nvPicPr>
          <p:cNvPr id="121" name="Google Shape;121;p2"/>
          <p:cNvPicPr preferRelativeResize="0"/>
          <p:nvPr/>
        </p:nvPicPr>
        <p:blipFill>
          <a:blip r:embed="rId10">
            <a:alphaModFix/>
          </a:blip>
          <a:stretch>
            <a:fillRect/>
          </a:stretch>
        </p:blipFill>
        <p:spPr>
          <a:xfrm>
            <a:off x="865400" y="1251575"/>
            <a:ext cx="2066542" cy="1885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70D762B1-F918-423D-831C-33FA5BAB83DD}"/>
              </a:ext>
            </a:extLst>
          </p:cNvPr>
          <p:cNvSpPr>
            <a:spLocks noGrp="1"/>
          </p:cNvSpPr>
          <p:nvPr>
            <p:ph type="title"/>
          </p:nvPr>
        </p:nvSpPr>
        <p:spPr>
          <a:xfrm>
            <a:off x="3730752" y="1265314"/>
            <a:ext cx="3224750" cy="3249131"/>
          </a:xfrm>
        </p:spPr>
        <p:txBody>
          <a:bodyPr vert="horz" lIns="91440" tIns="45720" rIns="91440" bIns="45720" rtlCol="0" anchor="b">
            <a:normAutofit/>
          </a:bodyPr>
          <a:lstStyle/>
          <a:p>
            <a:r>
              <a:rPr lang="en-US" sz="5400" kern="1200" dirty="0">
                <a:solidFill>
                  <a:schemeClr val="accent1"/>
                </a:solidFill>
                <a:latin typeface="+mj-lt"/>
                <a:ea typeface="+mj-ea"/>
                <a:cs typeface="+mj-cs"/>
              </a:rPr>
              <a:t>Vragen?!</a:t>
            </a:r>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Vragen">
            <a:extLst>
              <a:ext uri="{FF2B5EF4-FFF2-40B4-BE49-F238E27FC236}">
                <a16:creationId xmlns:a16="http://schemas.microsoft.com/office/drawing/2014/main" id="{4C6EEAD3-2701-869B-9910-3967CFD6C1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453" y="2020850"/>
            <a:ext cx="2824269" cy="2824269"/>
          </a:xfrm>
          <a:prstGeom prst="rect">
            <a:avLst/>
          </a:prstGeom>
        </p:spPr>
      </p:pic>
    </p:spTree>
    <p:extLst>
      <p:ext uri="{BB962C8B-B14F-4D97-AF65-F5344CB8AC3E}">
        <p14:creationId xmlns:p14="http://schemas.microsoft.com/office/powerpoint/2010/main" val="1775262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8146de802e_0_52"/>
          <p:cNvSpPr/>
          <p:nvPr/>
        </p:nvSpPr>
        <p:spPr>
          <a:xfrm>
            <a:off x="621640" y="2132856"/>
            <a:ext cx="7910700" cy="1616100"/>
          </a:xfrm>
          <a:prstGeom prst="roundRect">
            <a:avLst>
              <a:gd name="adj" fmla="val 16667"/>
            </a:avLst>
          </a:prstGeom>
          <a:solidFill>
            <a:srgbClr val="E63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Verdana"/>
              <a:ea typeface="Verdana"/>
              <a:cs typeface="Verdana"/>
              <a:sym typeface="Verdana"/>
            </a:endParaRPr>
          </a:p>
        </p:txBody>
      </p:sp>
      <p:grpSp>
        <p:nvGrpSpPr>
          <p:cNvPr id="238" name="Google Shape;238;g18146de802e_0_52"/>
          <p:cNvGrpSpPr/>
          <p:nvPr/>
        </p:nvGrpSpPr>
        <p:grpSpPr>
          <a:xfrm>
            <a:off x="4903253" y="4796091"/>
            <a:ext cx="3629090" cy="1574529"/>
            <a:chOff x="88" y="-1"/>
            <a:chExt cx="11635427" cy="4966967"/>
          </a:xfrm>
        </p:grpSpPr>
        <p:pic>
          <p:nvPicPr>
            <p:cNvPr id="239" name="Google Shape;239;g18146de802e_0_52" descr="Schermafbeelding 2019-01-16 om 17.53.26.png"/>
            <p:cNvPicPr preferRelativeResize="0"/>
            <p:nvPr/>
          </p:nvPicPr>
          <p:blipFill rotWithShape="1">
            <a:blip r:embed="rId3">
              <a:alphaModFix/>
            </a:blip>
            <a:srcRect/>
            <a:stretch/>
          </p:blipFill>
          <p:spPr>
            <a:xfrm>
              <a:off x="263553" y="447701"/>
              <a:ext cx="11246818" cy="4111639"/>
            </a:xfrm>
            <a:prstGeom prst="rect">
              <a:avLst/>
            </a:prstGeom>
            <a:noFill/>
            <a:ln>
              <a:noFill/>
            </a:ln>
          </p:spPr>
        </p:pic>
        <p:sp>
          <p:nvSpPr>
            <p:cNvPr id="240" name="Google Shape;240;g18146de802e_0_52"/>
            <p:cNvSpPr/>
            <p:nvPr/>
          </p:nvSpPr>
          <p:spPr>
            <a:xfrm rot="240023">
              <a:off x="10373127" y="3350705"/>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241" name="Google Shape;241;g18146de802e_0_52"/>
            <p:cNvSpPr/>
            <p:nvPr/>
          </p:nvSpPr>
          <p:spPr>
            <a:xfrm rot="239840">
              <a:off x="70268" y="2782962"/>
              <a:ext cx="2483141" cy="210000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242" name="Google Shape;242;g18146de802e_0_52"/>
            <p:cNvSpPr/>
            <p:nvPr/>
          </p:nvSpPr>
          <p:spPr>
            <a:xfrm rot="240023">
              <a:off x="1396927" y="3069817"/>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243" name="Google Shape;243;g18146de802e_0_52"/>
            <p:cNvSpPr/>
            <p:nvPr/>
          </p:nvSpPr>
          <p:spPr>
            <a:xfrm rot="240023">
              <a:off x="7161236" y="41112"/>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grpSp>
      <p:sp>
        <p:nvSpPr>
          <p:cNvPr id="244" name="Google Shape;244;g18146de802e_0_52"/>
          <p:cNvSpPr txBox="1"/>
          <p:nvPr/>
        </p:nvSpPr>
        <p:spPr>
          <a:xfrm>
            <a:off x="1202042" y="2675331"/>
            <a:ext cx="6750000" cy="5310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3200"/>
              <a:buFont typeface="Arial"/>
              <a:buNone/>
            </a:pPr>
            <a:r>
              <a:rPr lang="nl-NL" sz="3200">
                <a:solidFill>
                  <a:schemeClr val="lt1"/>
                </a:solidFill>
              </a:rPr>
              <a:t>Terugblik Doortrappen on Tour 2022 </a:t>
            </a:r>
            <a:endParaRPr sz="3200" b="0" i="0" u="none" strike="noStrike" cap="none">
              <a:solidFill>
                <a:srgbClr val="000000"/>
              </a:solidFill>
              <a:latin typeface="Arial"/>
              <a:ea typeface="Arial"/>
              <a:cs typeface="Arial"/>
              <a:sym typeface="Arial"/>
            </a:endParaRPr>
          </a:p>
        </p:txBody>
      </p:sp>
      <p:pic>
        <p:nvPicPr>
          <p:cNvPr id="245" name="Google Shape;245;g18146de802e_0_52"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sp>
        <p:nvSpPr>
          <p:cNvPr id="246" name="Google Shape;246;g18146de802e_0_52"/>
          <p:cNvSpPr txBox="1"/>
          <p:nvPr/>
        </p:nvSpPr>
        <p:spPr>
          <a:xfrm>
            <a:off x="545317" y="4024242"/>
            <a:ext cx="230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a:solidFill>
                  <a:srgbClr val="A5A5A5"/>
                </a:solidFill>
              </a:rPr>
              <a:t>8 november</a:t>
            </a:r>
            <a:r>
              <a:rPr lang="nl-NL" sz="1800" b="0" i="0" u="none" strike="noStrike" cap="none">
                <a:solidFill>
                  <a:srgbClr val="A5A5A5"/>
                </a:solidFill>
                <a:latin typeface="Arial"/>
                <a:ea typeface="Arial"/>
                <a:cs typeface="Arial"/>
                <a:sym typeface="Arial"/>
              </a:rPr>
              <a:t> 202</a:t>
            </a:r>
            <a:r>
              <a:rPr lang="nl-NL" sz="1800">
                <a:solidFill>
                  <a:srgbClr val="A5A5A5"/>
                </a:solidFill>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8146de802e_0_136"/>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252" name="Google Shape;252;g18146de802e_0_136"/>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Doortrappen onTour 2022</a:t>
            </a:r>
            <a:endParaRPr sz="3750" b="0" i="0" u="none" strike="noStrike" cap="none">
              <a:solidFill>
                <a:srgbClr val="002060"/>
              </a:solidFill>
              <a:latin typeface="Verdana"/>
              <a:ea typeface="Verdana"/>
              <a:cs typeface="Verdana"/>
              <a:sym typeface="Verdana"/>
            </a:endParaRPr>
          </a:p>
        </p:txBody>
      </p:sp>
      <p:sp>
        <p:nvSpPr>
          <p:cNvPr id="253" name="Google Shape;253;g18146de802e_0_136"/>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254" name="Google Shape;254;g18146de802e_0_136"/>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255" name="Google Shape;255;g18146de802e_0_136"/>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256" name="Google Shape;256;g18146de802e_0_136"/>
          <p:cNvSpPr/>
          <p:nvPr/>
        </p:nvSpPr>
        <p:spPr>
          <a:xfrm>
            <a:off x="753900" y="1626100"/>
            <a:ext cx="8111700" cy="4872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257" name="Google Shape;257;g18146de802e_0_136"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258" name="Google Shape;258;g18146de802e_0_136"/>
          <p:cNvPicPr preferRelativeResize="0"/>
          <p:nvPr/>
        </p:nvPicPr>
        <p:blipFill>
          <a:blip r:embed="rId4">
            <a:alphaModFix/>
          </a:blip>
          <a:stretch>
            <a:fillRect/>
          </a:stretch>
        </p:blipFill>
        <p:spPr>
          <a:xfrm>
            <a:off x="5611684" y="4780400"/>
            <a:ext cx="2218839" cy="1552401"/>
          </a:xfrm>
          <a:prstGeom prst="rect">
            <a:avLst/>
          </a:prstGeom>
          <a:noFill/>
          <a:ln>
            <a:noFill/>
          </a:ln>
        </p:spPr>
      </p:pic>
      <p:pic>
        <p:nvPicPr>
          <p:cNvPr id="259" name="Google Shape;259;g18146de802e_0_136"/>
          <p:cNvPicPr preferRelativeResize="0"/>
          <p:nvPr/>
        </p:nvPicPr>
        <p:blipFill>
          <a:blip r:embed="rId5">
            <a:alphaModFix/>
          </a:blip>
          <a:stretch>
            <a:fillRect/>
          </a:stretch>
        </p:blipFill>
        <p:spPr>
          <a:xfrm>
            <a:off x="673175" y="4388563"/>
            <a:ext cx="2778875" cy="1944238"/>
          </a:xfrm>
          <a:prstGeom prst="rect">
            <a:avLst/>
          </a:prstGeom>
          <a:noFill/>
          <a:ln>
            <a:noFill/>
          </a:ln>
        </p:spPr>
      </p:pic>
      <p:pic>
        <p:nvPicPr>
          <p:cNvPr id="260" name="Google Shape;260;g18146de802e_0_136"/>
          <p:cNvPicPr preferRelativeResize="0"/>
          <p:nvPr/>
        </p:nvPicPr>
        <p:blipFill>
          <a:blip r:embed="rId6">
            <a:alphaModFix/>
          </a:blip>
          <a:stretch>
            <a:fillRect/>
          </a:stretch>
        </p:blipFill>
        <p:spPr>
          <a:xfrm>
            <a:off x="673175" y="1901600"/>
            <a:ext cx="2778875" cy="2084156"/>
          </a:xfrm>
          <a:prstGeom prst="rect">
            <a:avLst/>
          </a:prstGeom>
          <a:noFill/>
          <a:ln>
            <a:noFill/>
          </a:ln>
        </p:spPr>
      </p:pic>
      <p:sp>
        <p:nvSpPr>
          <p:cNvPr id="261" name="Google Shape;261;g18146de802e_0_136"/>
          <p:cNvSpPr txBox="1"/>
          <p:nvPr/>
        </p:nvSpPr>
        <p:spPr>
          <a:xfrm>
            <a:off x="581200" y="1428825"/>
            <a:ext cx="3056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800" b="1">
                <a:solidFill>
                  <a:srgbClr val="1C4587"/>
                </a:solidFill>
              </a:rPr>
              <a:t>3/11 Goes (Zeeland)</a:t>
            </a:r>
            <a:endParaRPr sz="1800" b="1">
              <a:solidFill>
                <a:srgbClr val="1C4587"/>
              </a:solidFill>
            </a:endParaRPr>
          </a:p>
        </p:txBody>
      </p:sp>
      <p:pic>
        <p:nvPicPr>
          <p:cNvPr id="262" name="Google Shape;262;g18146de802e_0_136"/>
          <p:cNvPicPr preferRelativeResize="0"/>
          <p:nvPr/>
        </p:nvPicPr>
        <p:blipFill>
          <a:blip r:embed="rId7">
            <a:alphaModFix/>
          </a:blip>
          <a:stretch>
            <a:fillRect/>
          </a:stretch>
        </p:blipFill>
        <p:spPr>
          <a:xfrm>
            <a:off x="3975900" y="1937849"/>
            <a:ext cx="3854623" cy="25578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18146de802e_0_189"/>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268" name="Google Shape;268;g18146de802e_0_189"/>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Doortrappen onTour 2022</a:t>
            </a:r>
            <a:endParaRPr sz="3750" b="0" i="0" u="none" strike="noStrike" cap="none">
              <a:solidFill>
                <a:srgbClr val="002060"/>
              </a:solidFill>
              <a:latin typeface="Verdana"/>
              <a:ea typeface="Verdana"/>
              <a:cs typeface="Verdana"/>
              <a:sym typeface="Verdana"/>
            </a:endParaRPr>
          </a:p>
        </p:txBody>
      </p:sp>
      <p:sp>
        <p:nvSpPr>
          <p:cNvPr id="269" name="Google Shape;269;g18146de802e_0_189"/>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270" name="Google Shape;270;g18146de802e_0_189"/>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271" name="Google Shape;271;g18146de802e_0_189"/>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272" name="Google Shape;272;g18146de802e_0_189"/>
          <p:cNvSpPr/>
          <p:nvPr/>
        </p:nvSpPr>
        <p:spPr>
          <a:xfrm>
            <a:off x="753900" y="1626100"/>
            <a:ext cx="8111700" cy="4872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273" name="Google Shape;273;g18146de802e_0_189"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274" name="Google Shape;274;g18146de802e_0_189" descr="Afbeelding met transport, fiets, paard, motor&#10;&#10;Automatisch gegenereerde beschrijving"/>
          <p:cNvPicPr preferRelativeResize="0"/>
          <p:nvPr/>
        </p:nvPicPr>
        <p:blipFill rotWithShape="1">
          <a:blip r:embed="rId4">
            <a:alphaModFix/>
          </a:blip>
          <a:srcRect/>
          <a:stretch/>
        </p:blipFill>
        <p:spPr>
          <a:xfrm>
            <a:off x="7227681" y="4913781"/>
            <a:ext cx="1944216" cy="1944216"/>
          </a:xfrm>
          <a:prstGeom prst="rect">
            <a:avLst/>
          </a:prstGeom>
          <a:noFill/>
          <a:ln>
            <a:noFill/>
          </a:ln>
        </p:spPr>
      </p:pic>
      <p:pic>
        <p:nvPicPr>
          <p:cNvPr id="275" name="Google Shape;275;g18146de802e_0_189"/>
          <p:cNvPicPr preferRelativeResize="0"/>
          <p:nvPr/>
        </p:nvPicPr>
        <p:blipFill>
          <a:blip r:embed="rId5">
            <a:alphaModFix/>
          </a:blip>
          <a:stretch>
            <a:fillRect/>
          </a:stretch>
        </p:blipFill>
        <p:spPr>
          <a:xfrm>
            <a:off x="5280006" y="2359075"/>
            <a:ext cx="2477601" cy="3440004"/>
          </a:xfrm>
          <a:prstGeom prst="rect">
            <a:avLst/>
          </a:prstGeom>
          <a:noFill/>
          <a:ln>
            <a:noFill/>
          </a:ln>
        </p:spPr>
      </p:pic>
      <p:pic>
        <p:nvPicPr>
          <p:cNvPr id="276" name="Google Shape;276;g18146de802e_0_189"/>
          <p:cNvPicPr preferRelativeResize="0"/>
          <p:nvPr/>
        </p:nvPicPr>
        <p:blipFill>
          <a:blip r:embed="rId6">
            <a:alphaModFix/>
          </a:blip>
          <a:stretch>
            <a:fillRect/>
          </a:stretch>
        </p:blipFill>
        <p:spPr>
          <a:xfrm>
            <a:off x="753900" y="2359075"/>
            <a:ext cx="4404720" cy="3440001"/>
          </a:xfrm>
          <a:prstGeom prst="rect">
            <a:avLst/>
          </a:prstGeom>
          <a:noFill/>
          <a:ln>
            <a:noFill/>
          </a:ln>
        </p:spPr>
      </p:pic>
      <p:sp>
        <p:nvSpPr>
          <p:cNvPr id="277" name="Google Shape;277;g18146de802e_0_189"/>
          <p:cNvSpPr txBox="1"/>
          <p:nvPr/>
        </p:nvSpPr>
        <p:spPr>
          <a:xfrm>
            <a:off x="753900" y="1510700"/>
            <a:ext cx="3327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800" b="1">
                <a:solidFill>
                  <a:srgbClr val="1C4587"/>
                </a:solidFill>
              </a:rPr>
              <a:t>11/10 Hoorn (Noord Holland)</a:t>
            </a:r>
            <a:endParaRPr>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8146de802e_0_210"/>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283" name="Google Shape;283;g18146de802e_0_210"/>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Doortrappen onTour 2022</a:t>
            </a:r>
            <a:endParaRPr sz="3750" b="0" i="0" u="none" strike="noStrike" cap="none">
              <a:solidFill>
                <a:srgbClr val="002060"/>
              </a:solidFill>
              <a:latin typeface="Verdana"/>
              <a:ea typeface="Verdana"/>
              <a:cs typeface="Verdana"/>
              <a:sym typeface="Verdana"/>
            </a:endParaRPr>
          </a:p>
        </p:txBody>
      </p:sp>
      <p:sp>
        <p:nvSpPr>
          <p:cNvPr id="284" name="Google Shape;284;g18146de802e_0_210"/>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285" name="Google Shape;285;g18146de802e_0_210"/>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286" name="Google Shape;286;g18146de802e_0_210"/>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287" name="Google Shape;287;g18146de802e_0_210"/>
          <p:cNvSpPr/>
          <p:nvPr/>
        </p:nvSpPr>
        <p:spPr>
          <a:xfrm>
            <a:off x="753900" y="1626100"/>
            <a:ext cx="8111700" cy="4872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288" name="Google Shape;288;g18146de802e_0_210"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289" name="Google Shape;289;g18146de802e_0_210"/>
          <p:cNvPicPr preferRelativeResize="0"/>
          <p:nvPr/>
        </p:nvPicPr>
        <p:blipFill>
          <a:blip r:embed="rId4">
            <a:alphaModFix/>
          </a:blip>
          <a:stretch>
            <a:fillRect/>
          </a:stretch>
        </p:blipFill>
        <p:spPr>
          <a:xfrm>
            <a:off x="690650" y="2652651"/>
            <a:ext cx="4906803" cy="3268001"/>
          </a:xfrm>
          <a:prstGeom prst="rect">
            <a:avLst/>
          </a:prstGeom>
          <a:noFill/>
          <a:ln>
            <a:noFill/>
          </a:ln>
        </p:spPr>
      </p:pic>
      <p:sp>
        <p:nvSpPr>
          <p:cNvPr id="290" name="Google Shape;290;g18146de802e_0_210"/>
          <p:cNvSpPr txBox="1"/>
          <p:nvPr/>
        </p:nvSpPr>
        <p:spPr>
          <a:xfrm>
            <a:off x="690650" y="1626100"/>
            <a:ext cx="51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800" b="1">
                <a:solidFill>
                  <a:srgbClr val="1C4587"/>
                </a:solidFill>
              </a:rPr>
              <a:t>28/6 Tilburg Noord-Brabant</a:t>
            </a:r>
            <a:endParaRPr>
              <a:latin typeface="Verdana"/>
              <a:ea typeface="Verdana"/>
              <a:cs typeface="Verdana"/>
              <a:sym typeface="Verdana"/>
            </a:endParaRPr>
          </a:p>
        </p:txBody>
      </p:sp>
      <p:pic>
        <p:nvPicPr>
          <p:cNvPr id="291" name="Google Shape;291;g18146de802e_0_210"/>
          <p:cNvPicPr preferRelativeResize="0"/>
          <p:nvPr/>
        </p:nvPicPr>
        <p:blipFill>
          <a:blip r:embed="rId5">
            <a:alphaModFix/>
          </a:blip>
          <a:stretch>
            <a:fillRect/>
          </a:stretch>
        </p:blipFill>
        <p:spPr>
          <a:xfrm>
            <a:off x="5694450" y="2652650"/>
            <a:ext cx="2450994" cy="326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8146de802e_0_164"/>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297" name="Google Shape;297;g18146de802e_0_164"/>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Doortrappen onTour 2022</a:t>
            </a:r>
            <a:endParaRPr sz="3750" b="0" i="0" u="none" strike="noStrike" cap="none">
              <a:solidFill>
                <a:srgbClr val="002060"/>
              </a:solidFill>
              <a:latin typeface="Verdana"/>
              <a:ea typeface="Verdana"/>
              <a:cs typeface="Verdana"/>
              <a:sym typeface="Verdana"/>
            </a:endParaRPr>
          </a:p>
        </p:txBody>
      </p:sp>
      <p:sp>
        <p:nvSpPr>
          <p:cNvPr id="298" name="Google Shape;298;g18146de802e_0_164"/>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299" name="Google Shape;299;g18146de802e_0_164"/>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300" name="Google Shape;300;g18146de802e_0_164"/>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301" name="Google Shape;301;g18146de802e_0_164"/>
          <p:cNvSpPr/>
          <p:nvPr/>
        </p:nvSpPr>
        <p:spPr>
          <a:xfrm>
            <a:off x="753900" y="1626100"/>
            <a:ext cx="8111700" cy="4872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302" name="Google Shape;302;g18146de802e_0_164"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sp>
        <p:nvSpPr>
          <p:cNvPr id="303" name="Google Shape;303;g18146de802e_0_164"/>
          <p:cNvSpPr txBox="1"/>
          <p:nvPr/>
        </p:nvSpPr>
        <p:spPr>
          <a:xfrm>
            <a:off x="597925" y="1428825"/>
            <a:ext cx="3327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800" b="1">
                <a:solidFill>
                  <a:srgbClr val="1C4587"/>
                </a:solidFill>
              </a:rPr>
              <a:t>10/6 Sliedrecht Zuid-Holland</a:t>
            </a:r>
            <a:endParaRPr sz="1800" b="1">
              <a:solidFill>
                <a:srgbClr val="1C4587"/>
              </a:solidFill>
            </a:endParaRPr>
          </a:p>
        </p:txBody>
      </p:sp>
      <p:pic>
        <p:nvPicPr>
          <p:cNvPr id="304" name="Google Shape;304;g18146de802e_0_164"/>
          <p:cNvPicPr preferRelativeResize="0"/>
          <p:nvPr/>
        </p:nvPicPr>
        <p:blipFill>
          <a:blip r:embed="rId4">
            <a:alphaModFix/>
          </a:blip>
          <a:stretch>
            <a:fillRect/>
          </a:stretch>
        </p:blipFill>
        <p:spPr>
          <a:xfrm>
            <a:off x="220500" y="2171039"/>
            <a:ext cx="2477600" cy="1855110"/>
          </a:xfrm>
          <a:prstGeom prst="rect">
            <a:avLst/>
          </a:prstGeom>
          <a:noFill/>
          <a:ln>
            <a:noFill/>
          </a:ln>
        </p:spPr>
      </p:pic>
      <p:pic>
        <p:nvPicPr>
          <p:cNvPr id="305" name="Google Shape;305;g18146de802e_0_164"/>
          <p:cNvPicPr preferRelativeResize="0"/>
          <p:nvPr/>
        </p:nvPicPr>
        <p:blipFill>
          <a:blip r:embed="rId5">
            <a:alphaModFix/>
          </a:blip>
          <a:stretch>
            <a:fillRect/>
          </a:stretch>
        </p:blipFill>
        <p:spPr>
          <a:xfrm>
            <a:off x="4767500" y="1342588"/>
            <a:ext cx="4197100" cy="3147825"/>
          </a:xfrm>
          <a:prstGeom prst="rect">
            <a:avLst/>
          </a:prstGeom>
          <a:noFill/>
          <a:ln>
            <a:noFill/>
          </a:ln>
        </p:spPr>
      </p:pic>
      <p:pic>
        <p:nvPicPr>
          <p:cNvPr id="306" name="Google Shape;306;g18146de802e_0_164"/>
          <p:cNvPicPr preferRelativeResize="0"/>
          <p:nvPr/>
        </p:nvPicPr>
        <p:blipFill>
          <a:blip r:embed="rId6">
            <a:alphaModFix/>
          </a:blip>
          <a:stretch>
            <a:fillRect/>
          </a:stretch>
        </p:blipFill>
        <p:spPr>
          <a:xfrm>
            <a:off x="2155500" y="3547625"/>
            <a:ext cx="4603223" cy="30680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9"/>
          <p:cNvSpPr/>
          <p:nvPr/>
        </p:nvSpPr>
        <p:spPr>
          <a:xfrm>
            <a:off x="-180528" y="-47505"/>
            <a:ext cx="9390342" cy="7004897"/>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372" name="Google Shape;372;p19"/>
          <p:cNvSpPr txBox="1"/>
          <p:nvPr/>
        </p:nvSpPr>
        <p:spPr>
          <a:xfrm>
            <a:off x="779167" y="417163"/>
            <a:ext cx="7296016" cy="1081956"/>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4000"/>
              <a:buFont typeface="Arial"/>
              <a:buNone/>
            </a:pPr>
            <a:r>
              <a:rPr lang="nl-NL" sz="4000" b="1" i="0" u="none" strike="noStrike" cap="none">
                <a:solidFill>
                  <a:srgbClr val="FF3A17"/>
                </a:solidFill>
                <a:latin typeface="Arial"/>
                <a:ea typeface="Arial"/>
                <a:cs typeface="Arial"/>
                <a:sym typeface="Arial"/>
              </a:rPr>
              <a:t>Tot slot nog even dit:</a:t>
            </a:r>
            <a:endParaRPr sz="1400" b="0" i="0" u="none" strike="noStrike" cap="none">
              <a:solidFill>
                <a:srgbClr val="000000"/>
              </a:solidFill>
              <a:latin typeface="Arial"/>
              <a:ea typeface="Arial"/>
              <a:cs typeface="Arial"/>
              <a:sym typeface="Arial"/>
            </a:endParaRPr>
          </a:p>
        </p:txBody>
      </p:sp>
      <p:sp>
        <p:nvSpPr>
          <p:cNvPr id="373" name="Google Shape;373;p19"/>
          <p:cNvSpPr txBox="1"/>
          <p:nvPr/>
        </p:nvSpPr>
        <p:spPr>
          <a:xfrm>
            <a:off x="960983" y="2054268"/>
            <a:ext cx="8210924" cy="3576282"/>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374" name="Google Shape;374;p19"/>
          <p:cNvSpPr txBox="1"/>
          <p:nvPr/>
        </p:nvSpPr>
        <p:spPr>
          <a:xfrm>
            <a:off x="179512" y="6048105"/>
            <a:ext cx="8964488" cy="284693"/>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375" name="Google Shape;375;p19"/>
          <p:cNvSpPr/>
          <p:nvPr/>
        </p:nvSpPr>
        <p:spPr>
          <a:xfrm>
            <a:off x="220500" y="1189549"/>
            <a:ext cx="8744100" cy="54105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376" name="Google Shape;376;p19"/>
          <p:cNvSpPr/>
          <p:nvPr/>
        </p:nvSpPr>
        <p:spPr>
          <a:xfrm>
            <a:off x="779175" y="1419303"/>
            <a:ext cx="8111700" cy="2985600"/>
          </a:xfrm>
          <a:prstGeom prst="rect">
            <a:avLst/>
          </a:prstGeom>
          <a:noFill/>
          <a:ln>
            <a:noFill/>
          </a:ln>
        </p:spPr>
        <p:txBody>
          <a:bodyPr spcFirstLastPara="1" wrap="square" lIns="91425" tIns="45700" rIns="91425" bIns="45700" anchor="t" anchorCtr="0">
            <a:spAutoFit/>
          </a:bodyPr>
          <a:lstStyle/>
          <a:p>
            <a:pPr marL="457200" marR="0" lvl="0" indent="-349250" algn="l" rtl="0">
              <a:lnSpc>
                <a:spcPct val="115000"/>
              </a:lnSpc>
              <a:spcBef>
                <a:spcPts val="0"/>
              </a:spcBef>
              <a:spcAft>
                <a:spcPts val="0"/>
              </a:spcAft>
              <a:buClr>
                <a:srgbClr val="005C95"/>
              </a:buClr>
              <a:buSzPts val="1900"/>
              <a:buChar char="★"/>
            </a:pPr>
            <a:r>
              <a:rPr lang="nl-NL" sz="1900" b="1">
                <a:solidFill>
                  <a:srgbClr val="005C95"/>
                </a:solidFill>
              </a:rPr>
              <a:t>14 februari 2023 Doortrappen Café !</a:t>
            </a:r>
            <a:endParaRPr sz="1900" b="1">
              <a:solidFill>
                <a:srgbClr val="005C95"/>
              </a:solidFill>
            </a:endParaRPr>
          </a:p>
          <a:p>
            <a:pPr marL="457200" marR="0" lvl="0" indent="0" algn="l" rtl="0">
              <a:lnSpc>
                <a:spcPct val="115000"/>
              </a:lnSpc>
              <a:spcBef>
                <a:spcPts val="0"/>
              </a:spcBef>
              <a:spcAft>
                <a:spcPts val="0"/>
              </a:spcAft>
              <a:buNone/>
            </a:pPr>
            <a:endParaRPr sz="1900" b="1">
              <a:solidFill>
                <a:srgbClr val="005C95"/>
              </a:solidFill>
            </a:endParaRPr>
          </a:p>
          <a:p>
            <a:pPr marL="457200" marR="0" lvl="0" indent="-349250" algn="l" rtl="0">
              <a:lnSpc>
                <a:spcPct val="115000"/>
              </a:lnSpc>
              <a:spcBef>
                <a:spcPts val="0"/>
              </a:spcBef>
              <a:spcAft>
                <a:spcPts val="0"/>
              </a:spcAft>
              <a:buClr>
                <a:srgbClr val="005C95"/>
              </a:buClr>
              <a:buSzPts val="1900"/>
              <a:buChar char="★"/>
            </a:pPr>
            <a:r>
              <a:rPr lang="nl-NL" sz="1900" b="1">
                <a:solidFill>
                  <a:srgbClr val="005C95"/>
                </a:solidFill>
              </a:rPr>
              <a:t>4x </a:t>
            </a:r>
            <a:r>
              <a:rPr lang="nl-NL" sz="1900" b="1" i="0" u="none" strike="noStrike" cap="none">
                <a:solidFill>
                  <a:srgbClr val="005C95"/>
                </a:solidFill>
              </a:rPr>
              <a:t>Kwartaalbijeenkomsten 202</a:t>
            </a:r>
            <a:r>
              <a:rPr lang="nl-NL" sz="1900" b="1">
                <a:solidFill>
                  <a:srgbClr val="005C95"/>
                </a:solidFill>
              </a:rPr>
              <a:t>3</a:t>
            </a:r>
            <a:r>
              <a:rPr lang="nl-NL" sz="1900" b="1" i="0" u="none" strike="noStrike" cap="none">
                <a:solidFill>
                  <a:srgbClr val="005C95"/>
                </a:solidFill>
              </a:rPr>
              <a:t>: maart - juni - september - december</a:t>
            </a:r>
            <a:endParaRPr sz="1900" b="1" i="0" u="none" strike="noStrike" cap="none">
              <a:solidFill>
                <a:srgbClr val="005C95"/>
              </a:solidFill>
            </a:endParaRPr>
          </a:p>
          <a:p>
            <a:pPr marL="457200" marR="0" lvl="0" indent="0" algn="l" rtl="0">
              <a:lnSpc>
                <a:spcPct val="115000"/>
              </a:lnSpc>
              <a:spcBef>
                <a:spcPts val="0"/>
              </a:spcBef>
              <a:spcAft>
                <a:spcPts val="0"/>
              </a:spcAft>
              <a:buNone/>
            </a:pPr>
            <a:endParaRPr sz="1900" b="1">
              <a:solidFill>
                <a:srgbClr val="005C95"/>
              </a:solidFill>
            </a:endParaRPr>
          </a:p>
          <a:p>
            <a:pPr marL="457200" marR="0" lvl="0" indent="-349250" algn="l" rtl="0">
              <a:lnSpc>
                <a:spcPct val="115000"/>
              </a:lnSpc>
              <a:spcBef>
                <a:spcPts val="0"/>
              </a:spcBef>
              <a:spcAft>
                <a:spcPts val="0"/>
              </a:spcAft>
              <a:buClr>
                <a:srgbClr val="005C95"/>
              </a:buClr>
              <a:buSzPts val="1900"/>
              <a:buChar char="★"/>
            </a:pPr>
            <a:r>
              <a:rPr lang="nl-NL" sz="1900" b="1">
                <a:solidFill>
                  <a:srgbClr val="005C95"/>
                </a:solidFill>
              </a:rPr>
              <a:t>Input voor magazine 4 jaar Doortrappen</a:t>
            </a:r>
            <a:endParaRPr sz="1900" b="1">
              <a:solidFill>
                <a:srgbClr val="005C95"/>
              </a:solidFill>
            </a:endParaRPr>
          </a:p>
          <a:p>
            <a:pPr marL="457200" marR="0" lvl="0" indent="0" algn="l" rtl="0">
              <a:lnSpc>
                <a:spcPct val="115000"/>
              </a:lnSpc>
              <a:spcBef>
                <a:spcPts val="0"/>
              </a:spcBef>
              <a:spcAft>
                <a:spcPts val="0"/>
              </a:spcAft>
              <a:buNone/>
            </a:pPr>
            <a:endParaRPr sz="1900" b="1">
              <a:solidFill>
                <a:srgbClr val="005C95"/>
              </a:solidFill>
            </a:endParaRPr>
          </a:p>
          <a:p>
            <a:pPr marL="457200" marR="0" lvl="0" indent="-349250" algn="l" rtl="0">
              <a:lnSpc>
                <a:spcPct val="115000"/>
              </a:lnSpc>
              <a:spcBef>
                <a:spcPts val="0"/>
              </a:spcBef>
              <a:spcAft>
                <a:spcPts val="0"/>
              </a:spcAft>
              <a:buClr>
                <a:srgbClr val="005C95"/>
              </a:buClr>
              <a:buSzPts val="1900"/>
              <a:buChar char="★"/>
            </a:pPr>
            <a:r>
              <a:rPr lang="nl-NL" sz="1900" b="1">
                <a:solidFill>
                  <a:srgbClr val="005C95"/>
                </a:solidFill>
              </a:rPr>
              <a:t>Abonneren op onze online nieuwsbrief</a:t>
            </a:r>
            <a:endParaRPr sz="1800" b="0" i="0" u="none" strike="noStrike" cap="none">
              <a:solidFill>
                <a:srgbClr val="005C95"/>
              </a:solidFill>
              <a:latin typeface="Arial"/>
              <a:ea typeface="Arial"/>
              <a:cs typeface="Arial"/>
              <a:sym typeface="Arial"/>
            </a:endParaRPr>
          </a:p>
          <a:p>
            <a:pPr marL="5029200" marR="0" lvl="0" indent="0" algn="l" rtl="0">
              <a:lnSpc>
                <a:spcPct val="115000"/>
              </a:lnSpc>
              <a:spcBef>
                <a:spcPts val="0"/>
              </a:spcBef>
              <a:spcAft>
                <a:spcPts val="0"/>
              </a:spcAft>
              <a:buClr>
                <a:srgbClr val="000000"/>
              </a:buClr>
              <a:buSzPts val="2000"/>
              <a:buFont typeface="Arial"/>
              <a:buNone/>
            </a:pPr>
            <a:endParaRPr sz="1600" b="1" i="0" u="none" strike="noStrike" cap="none">
              <a:solidFill>
                <a:srgbClr val="FF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endParaRPr sz="1800" b="0" i="0" u="none" strike="noStrike" cap="none">
              <a:solidFill>
                <a:srgbClr val="002751"/>
              </a:solidFill>
              <a:latin typeface="Arial"/>
              <a:ea typeface="Arial"/>
              <a:cs typeface="Arial"/>
              <a:sym typeface="Arial"/>
            </a:endParaRPr>
          </a:p>
          <a:p>
            <a:pPr marL="285750" marR="0" lvl="0" indent="-171450" algn="ctr" rtl="0">
              <a:lnSpc>
                <a:spcPct val="200000"/>
              </a:lnSpc>
              <a:spcBef>
                <a:spcPts val="0"/>
              </a:spcBef>
              <a:spcAft>
                <a:spcPts val="0"/>
              </a:spcAft>
              <a:buClr>
                <a:schemeClr val="dk1"/>
              </a:buClr>
              <a:buSzPts val="1800"/>
              <a:buFont typeface="Verdana"/>
              <a:buNone/>
            </a:pPr>
            <a:endParaRPr sz="1800" b="0" i="0" u="none" strike="noStrike" cap="none">
              <a:solidFill>
                <a:srgbClr val="00275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77" name="Google Shape;377;p19" descr="Afbeelding met paard, stoel, rijden, getekend&#10;&#10;Automatisch gegenereerde beschrijving"/>
          <p:cNvPicPr preferRelativeResize="0"/>
          <p:nvPr/>
        </p:nvPicPr>
        <p:blipFill rotWithShape="1">
          <a:blip r:embed="rId3">
            <a:alphaModFix/>
          </a:blip>
          <a:srcRect/>
          <a:stretch/>
        </p:blipFill>
        <p:spPr>
          <a:xfrm>
            <a:off x="6957887" y="5139114"/>
            <a:ext cx="1872208" cy="1872208"/>
          </a:xfrm>
          <a:prstGeom prst="rect">
            <a:avLst/>
          </a:prstGeom>
          <a:noFill/>
          <a:ln>
            <a:noFill/>
          </a:ln>
        </p:spPr>
      </p:pic>
      <p:pic>
        <p:nvPicPr>
          <p:cNvPr id="378" name="Google Shape;378;p19"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pic>
        <p:nvPicPr>
          <p:cNvPr id="379" name="Google Shape;379;p19" descr="Tekengebied 1 kopie 28@8x.png"/>
          <p:cNvPicPr preferRelativeResize="0"/>
          <p:nvPr/>
        </p:nvPicPr>
        <p:blipFill rotWithShape="1">
          <a:blip r:embed="rId5">
            <a:alphaModFix/>
          </a:blip>
          <a:srcRect/>
          <a:stretch/>
        </p:blipFill>
        <p:spPr>
          <a:xfrm>
            <a:off x="-967450" y="3958852"/>
            <a:ext cx="8111700" cy="4558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8146de802e_0_66"/>
          <p:cNvSpPr/>
          <p:nvPr/>
        </p:nvSpPr>
        <p:spPr>
          <a:xfrm>
            <a:off x="621640" y="2132856"/>
            <a:ext cx="7910700" cy="1616100"/>
          </a:xfrm>
          <a:prstGeom prst="roundRect">
            <a:avLst>
              <a:gd name="adj" fmla="val 16667"/>
            </a:avLst>
          </a:prstGeom>
          <a:solidFill>
            <a:srgbClr val="E63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Verdana"/>
              <a:ea typeface="Verdana"/>
              <a:cs typeface="Verdana"/>
              <a:sym typeface="Verdana"/>
            </a:endParaRPr>
          </a:p>
        </p:txBody>
      </p:sp>
      <p:grpSp>
        <p:nvGrpSpPr>
          <p:cNvPr id="328" name="Google Shape;328;g18146de802e_0_66"/>
          <p:cNvGrpSpPr/>
          <p:nvPr/>
        </p:nvGrpSpPr>
        <p:grpSpPr>
          <a:xfrm>
            <a:off x="4903253" y="4707516"/>
            <a:ext cx="3629090" cy="1574529"/>
            <a:chOff x="88" y="-1"/>
            <a:chExt cx="11635427" cy="4966967"/>
          </a:xfrm>
        </p:grpSpPr>
        <p:pic>
          <p:nvPicPr>
            <p:cNvPr id="329" name="Google Shape;329;g18146de802e_0_66" descr="Schermafbeelding 2019-01-16 om 17.53.26.png"/>
            <p:cNvPicPr preferRelativeResize="0"/>
            <p:nvPr/>
          </p:nvPicPr>
          <p:blipFill rotWithShape="1">
            <a:blip r:embed="rId3">
              <a:alphaModFix/>
            </a:blip>
            <a:srcRect/>
            <a:stretch/>
          </p:blipFill>
          <p:spPr>
            <a:xfrm>
              <a:off x="263553" y="447701"/>
              <a:ext cx="11246818" cy="4111639"/>
            </a:xfrm>
            <a:prstGeom prst="rect">
              <a:avLst/>
            </a:prstGeom>
            <a:noFill/>
            <a:ln>
              <a:noFill/>
            </a:ln>
          </p:spPr>
        </p:pic>
        <p:sp>
          <p:nvSpPr>
            <p:cNvPr id="330" name="Google Shape;330;g18146de802e_0_66"/>
            <p:cNvSpPr/>
            <p:nvPr/>
          </p:nvSpPr>
          <p:spPr>
            <a:xfrm rot="240023">
              <a:off x="10373127" y="3350705"/>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31" name="Google Shape;331;g18146de802e_0_66"/>
            <p:cNvSpPr/>
            <p:nvPr/>
          </p:nvSpPr>
          <p:spPr>
            <a:xfrm rot="239840">
              <a:off x="70268" y="2782962"/>
              <a:ext cx="2483141" cy="210000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32" name="Google Shape;332;g18146de802e_0_66"/>
            <p:cNvSpPr/>
            <p:nvPr/>
          </p:nvSpPr>
          <p:spPr>
            <a:xfrm rot="240023">
              <a:off x="1396927" y="3069817"/>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33" name="Google Shape;333;g18146de802e_0_66"/>
            <p:cNvSpPr/>
            <p:nvPr/>
          </p:nvSpPr>
          <p:spPr>
            <a:xfrm rot="240023">
              <a:off x="7161236" y="41112"/>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grpSp>
      <p:sp>
        <p:nvSpPr>
          <p:cNvPr id="334" name="Google Shape;334;g18146de802e_0_66"/>
          <p:cNvSpPr txBox="1"/>
          <p:nvPr/>
        </p:nvSpPr>
        <p:spPr>
          <a:xfrm>
            <a:off x="1100817" y="2429106"/>
            <a:ext cx="6750000" cy="10236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3200"/>
              <a:buFont typeface="Arial"/>
              <a:buNone/>
            </a:pPr>
            <a:r>
              <a:rPr lang="nl-NL" sz="3200">
                <a:solidFill>
                  <a:schemeClr val="lt1"/>
                </a:solidFill>
              </a:rPr>
              <a:t>Werksessie nieuwe interventies; door bureau Goudappel </a:t>
            </a:r>
            <a:endParaRPr sz="3200" b="0" i="0" u="none" strike="noStrike" cap="none">
              <a:solidFill>
                <a:srgbClr val="000000"/>
              </a:solidFill>
              <a:latin typeface="Arial"/>
              <a:ea typeface="Arial"/>
              <a:cs typeface="Arial"/>
              <a:sym typeface="Arial"/>
            </a:endParaRPr>
          </a:p>
        </p:txBody>
      </p:sp>
      <p:pic>
        <p:nvPicPr>
          <p:cNvPr id="335" name="Google Shape;335;g18146de802e_0_66"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sp>
        <p:nvSpPr>
          <p:cNvPr id="336" name="Google Shape;336;g18146de802e_0_66"/>
          <p:cNvSpPr txBox="1"/>
          <p:nvPr/>
        </p:nvSpPr>
        <p:spPr>
          <a:xfrm>
            <a:off x="621642" y="3970367"/>
            <a:ext cx="230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a:solidFill>
                  <a:srgbClr val="A5A5A5"/>
                </a:solidFill>
              </a:rPr>
              <a:t>8 november</a:t>
            </a:r>
            <a:r>
              <a:rPr lang="nl-NL" sz="1800" b="0" i="0" u="none" strike="noStrike" cap="none">
                <a:solidFill>
                  <a:srgbClr val="A5A5A5"/>
                </a:solidFill>
                <a:latin typeface="Arial"/>
                <a:ea typeface="Arial"/>
                <a:cs typeface="Arial"/>
                <a:sym typeface="Arial"/>
              </a:rPr>
              <a:t> 202</a:t>
            </a:r>
            <a:r>
              <a:rPr lang="nl-NL" sz="1800">
                <a:solidFill>
                  <a:srgbClr val="A5A5A5"/>
                </a:solidFill>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8146de802e_0_84"/>
          <p:cNvSpPr/>
          <p:nvPr/>
        </p:nvSpPr>
        <p:spPr>
          <a:xfrm>
            <a:off x="621640" y="2132856"/>
            <a:ext cx="7910700" cy="1616100"/>
          </a:xfrm>
          <a:prstGeom prst="roundRect">
            <a:avLst>
              <a:gd name="adj" fmla="val 16667"/>
            </a:avLst>
          </a:prstGeom>
          <a:solidFill>
            <a:srgbClr val="E63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Verdana"/>
              <a:ea typeface="Verdana"/>
              <a:cs typeface="Verdana"/>
              <a:sym typeface="Verdana"/>
            </a:endParaRPr>
          </a:p>
        </p:txBody>
      </p:sp>
      <p:grpSp>
        <p:nvGrpSpPr>
          <p:cNvPr id="343" name="Google Shape;343;g18146de802e_0_84"/>
          <p:cNvGrpSpPr/>
          <p:nvPr/>
        </p:nvGrpSpPr>
        <p:grpSpPr>
          <a:xfrm>
            <a:off x="4903253" y="4707516"/>
            <a:ext cx="3629090" cy="1574529"/>
            <a:chOff x="88" y="-1"/>
            <a:chExt cx="11635427" cy="4966967"/>
          </a:xfrm>
        </p:grpSpPr>
        <p:pic>
          <p:nvPicPr>
            <p:cNvPr id="344" name="Google Shape;344;g18146de802e_0_84" descr="Schermafbeelding 2019-01-16 om 17.53.26.png"/>
            <p:cNvPicPr preferRelativeResize="0"/>
            <p:nvPr/>
          </p:nvPicPr>
          <p:blipFill rotWithShape="1">
            <a:blip r:embed="rId3">
              <a:alphaModFix/>
            </a:blip>
            <a:srcRect/>
            <a:stretch/>
          </p:blipFill>
          <p:spPr>
            <a:xfrm>
              <a:off x="263553" y="447701"/>
              <a:ext cx="11246818" cy="4111639"/>
            </a:xfrm>
            <a:prstGeom prst="rect">
              <a:avLst/>
            </a:prstGeom>
            <a:noFill/>
            <a:ln>
              <a:noFill/>
            </a:ln>
          </p:spPr>
        </p:pic>
        <p:sp>
          <p:nvSpPr>
            <p:cNvPr id="345" name="Google Shape;345;g18146de802e_0_84"/>
            <p:cNvSpPr/>
            <p:nvPr/>
          </p:nvSpPr>
          <p:spPr>
            <a:xfrm rot="240023">
              <a:off x="10373127" y="3350705"/>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46" name="Google Shape;346;g18146de802e_0_84"/>
            <p:cNvSpPr/>
            <p:nvPr/>
          </p:nvSpPr>
          <p:spPr>
            <a:xfrm rot="239840">
              <a:off x="70268" y="2782962"/>
              <a:ext cx="2483141" cy="210000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47" name="Google Shape;347;g18146de802e_0_84"/>
            <p:cNvSpPr/>
            <p:nvPr/>
          </p:nvSpPr>
          <p:spPr>
            <a:xfrm rot="240023">
              <a:off x="1396927" y="3069817"/>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48" name="Google Shape;348;g18146de802e_0_84"/>
            <p:cNvSpPr/>
            <p:nvPr/>
          </p:nvSpPr>
          <p:spPr>
            <a:xfrm rot="240023">
              <a:off x="7161236" y="41112"/>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grpSp>
      <p:sp>
        <p:nvSpPr>
          <p:cNvPr id="349" name="Google Shape;349;g18146de802e_0_84"/>
          <p:cNvSpPr txBox="1"/>
          <p:nvPr/>
        </p:nvSpPr>
        <p:spPr>
          <a:xfrm>
            <a:off x="1100817" y="2429106"/>
            <a:ext cx="6750000" cy="10236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3200"/>
              <a:buFont typeface="Arial"/>
              <a:buNone/>
            </a:pPr>
            <a:r>
              <a:rPr lang="nl-NL" sz="3200">
                <a:solidFill>
                  <a:schemeClr val="lt1"/>
                </a:solidFill>
              </a:rPr>
              <a:t>Brainstorm vernieuwde Doortrappen handleiding voor gemeenten </a:t>
            </a:r>
            <a:endParaRPr sz="3200" b="0" i="0" u="none" strike="noStrike" cap="none">
              <a:solidFill>
                <a:srgbClr val="000000"/>
              </a:solidFill>
              <a:latin typeface="Arial"/>
              <a:ea typeface="Arial"/>
              <a:cs typeface="Arial"/>
              <a:sym typeface="Arial"/>
            </a:endParaRPr>
          </a:p>
        </p:txBody>
      </p:sp>
      <p:pic>
        <p:nvPicPr>
          <p:cNvPr id="350" name="Google Shape;350;g18146de802e_0_84"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sp>
        <p:nvSpPr>
          <p:cNvPr id="351" name="Google Shape;351;g18146de802e_0_84"/>
          <p:cNvSpPr txBox="1"/>
          <p:nvPr/>
        </p:nvSpPr>
        <p:spPr>
          <a:xfrm>
            <a:off x="621642" y="3970367"/>
            <a:ext cx="230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a:solidFill>
                  <a:srgbClr val="A5A5A5"/>
                </a:solidFill>
              </a:rPr>
              <a:t>8 november</a:t>
            </a:r>
            <a:r>
              <a:rPr lang="nl-NL" sz="1800" b="0" i="0" u="none" strike="noStrike" cap="none">
                <a:solidFill>
                  <a:srgbClr val="A5A5A5"/>
                </a:solidFill>
                <a:latin typeface="Arial"/>
                <a:ea typeface="Arial"/>
                <a:cs typeface="Arial"/>
                <a:sym typeface="Arial"/>
              </a:rPr>
              <a:t> 202</a:t>
            </a:r>
            <a:r>
              <a:rPr lang="nl-NL" sz="1800">
                <a:solidFill>
                  <a:srgbClr val="A5A5A5"/>
                </a:solidFill>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8146de802e_0_99"/>
          <p:cNvSpPr/>
          <p:nvPr/>
        </p:nvSpPr>
        <p:spPr>
          <a:xfrm>
            <a:off x="621650" y="1815699"/>
            <a:ext cx="7910700" cy="1933200"/>
          </a:xfrm>
          <a:prstGeom prst="roundRect">
            <a:avLst>
              <a:gd name="adj" fmla="val 16667"/>
            </a:avLst>
          </a:prstGeom>
          <a:solidFill>
            <a:srgbClr val="E63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Verdana"/>
              <a:ea typeface="Verdana"/>
              <a:cs typeface="Verdana"/>
              <a:sym typeface="Verdana"/>
            </a:endParaRPr>
          </a:p>
        </p:txBody>
      </p:sp>
      <p:grpSp>
        <p:nvGrpSpPr>
          <p:cNvPr id="358" name="Google Shape;358;g18146de802e_0_99"/>
          <p:cNvGrpSpPr/>
          <p:nvPr/>
        </p:nvGrpSpPr>
        <p:grpSpPr>
          <a:xfrm>
            <a:off x="4903253" y="4707516"/>
            <a:ext cx="3629090" cy="1574529"/>
            <a:chOff x="88" y="-1"/>
            <a:chExt cx="11635427" cy="4966967"/>
          </a:xfrm>
        </p:grpSpPr>
        <p:pic>
          <p:nvPicPr>
            <p:cNvPr id="359" name="Google Shape;359;g18146de802e_0_99" descr="Schermafbeelding 2019-01-16 om 17.53.26.png"/>
            <p:cNvPicPr preferRelativeResize="0"/>
            <p:nvPr/>
          </p:nvPicPr>
          <p:blipFill rotWithShape="1">
            <a:blip r:embed="rId3">
              <a:alphaModFix/>
            </a:blip>
            <a:srcRect/>
            <a:stretch/>
          </p:blipFill>
          <p:spPr>
            <a:xfrm>
              <a:off x="263553" y="447701"/>
              <a:ext cx="11246818" cy="4111639"/>
            </a:xfrm>
            <a:prstGeom prst="rect">
              <a:avLst/>
            </a:prstGeom>
            <a:noFill/>
            <a:ln>
              <a:noFill/>
            </a:ln>
          </p:spPr>
        </p:pic>
        <p:sp>
          <p:nvSpPr>
            <p:cNvPr id="360" name="Google Shape;360;g18146de802e_0_99"/>
            <p:cNvSpPr/>
            <p:nvPr/>
          </p:nvSpPr>
          <p:spPr>
            <a:xfrm rot="240023">
              <a:off x="10373127" y="3350705"/>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61" name="Google Shape;361;g18146de802e_0_99"/>
            <p:cNvSpPr/>
            <p:nvPr/>
          </p:nvSpPr>
          <p:spPr>
            <a:xfrm rot="239840">
              <a:off x="70268" y="2782962"/>
              <a:ext cx="2483141" cy="210000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62" name="Google Shape;362;g18146de802e_0_99"/>
            <p:cNvSpPr/>
            <p:nvPr/>
          </p:nvSpPr>
          <p:spPr>
            <a:xfrm rot="240023">
              <a:off x="1396927" y="3069817"/>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363" name="Google Shape;363;g18146de802e_0_99"/>
            <p:cNvSpPr/>
            <p:nvPr/>
          </p:nvSpPr>
          <p:spPr>
            <a:xfrm rot="240023">
              <a:off x="7161236" y="41112"/>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grpSp>
      <p:sp>
        <p:nvSpPr>
          <p:cNvPr id="364" name="Google Shape;364;g18146de802e_0_99"/>
          <p:cNvSpPr txBox="1"/>
          <p:nvPr/>
        </p:nvSpPr>
        <p:spPr>
          <a:xfrm>
            <a:off x="858300" y="2013313"/>
            <a:ext cx="7427400" cy="15162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chemeClr val="dk2"/>
              </a:buClr>
              <a:buSzPts val="1100"/>
              <a:buFont typeface="Arial"/>
              <a:buNone/>
            </a:pPr>
            <a:r>
              <a:rPr lang="nl-NL" sz="3200">
                <a:solidFill>
                  <a:schemeClr val="lt1"/>
                </a:solidFill>
              </a:rPr>
              <a:t>Korte brainstorm twee interventies: fiets-valpreventie en waarderingspakket </a:t>
            </a:r>
            <a:endParaRPr sz="3200">
              <a:solidFill>
                <a:schemeClr val="lt1"/>
              </a:solidFill>
            </a:endParaRPr>
          </a:p>
          <a:p>
            <a:pPr marL="0" marR="0" lvl="0" indent="0" algn="l" rtl="0">
              <a:lnSpc>
                <a:spcPct val="100000"/>
              </a:lnSpc>
              <a:spcBef>
                <a:spcPts val="0"/>
              </a:spcBef>
              <a:spcAft>
                <a:spcPts val="0"/>
              </a:spcAft>
              <a:buClr>
                <a:schemeClr val="dk2"/>
              </a:buClr>
              <a:buSzPts val="1100"/>
              <a:buFont typeface="Arial"/>
              <a:buNone/>
            </a:pPr>
            <a:r>
              <a:rPr lang="nl-NL" sz="3200">
                <a:solidFill>
                  <a:schemeClr val="lt1"/>
                </a:solidFill>
              </a:rPr>
              <a:t>Doortrappen ambassadeurs </a:t>
            </a:r>
            <a:endParaRPr sz="3200">
              <a:solidFill>
                <a:schemeClr val="lt1"/>
              </a:solidFill>
            </a:endParaRPr>
          </a:p>
        </p:txBody>
      </p:sp>
      <p:pic>
        <p:nvPicPr>
          <p:cNvPr id="365" name="Google Shape;365;g18146de802e_0_99"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sp>
        <p:nvSpPr>
          <p:cNvPr id="366" name="Google Shape;366;g18146de802e_0_99"/>
          <p:cNvSpPr txBox="1"/>
          <p:nvPr/>
        </p:nvSpPr>
        <p:spPr>
          <a:xfrm>
            <a:off x="621642" y="3970367"/>
            <a:ext cx="230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a:solidFill>
                  <a:srgbClr val="A5A5A5"/>
                </a:solidFill>
              </a:rPr>
              <a:t>8 november</a:t>
            </a:r>
            <a:r>
              <a:rPr lang="nl-NL" sz="1800" b="0" i="0" u="none" strike="noStrike" cap="none">
                <a:solidFill>
                  <a:srgbClr val="A5A5A5"/>
                </a:solidFill>
                <a:latin typeface="Arial"/>
                <a:ea typeface="Arial"/>
                <a:cs typeface="Arial"/>
                <a:sym typeface="Arial"/>
              </a:rPr>
              <a:t> 202</a:t>
            </a:r>
            <a:r>
              <a:rPr lang="nl-NL" sz="1800">
                <a:solidFill>
                  <a:srgbClr val="A5A5A5"/>
                </a:solidFill>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p:nvPr/>
        </p:nvSpPr>
        <p:spPr>
          <a:xfrm>
            <a:off x="-123171" y="-73449"/>
            <a:ext cx="9390342" cy="7004897"/>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127" name="Google Shape;127;p4"/>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b="0" i="0" u="none" strike="noStrike" cap="none">
                <a:solidFill>
                  <a:srgbClr val="FF3B19"/>
                </a:solidFill>
                <a:latin typeface="Arial"/>
                <a:ea typeface="Arial"/>
                <a:cs typeface="Arial"/>
                <a:sym typeface="Arial"/>
              </a:rPr>
              <a:t>Programma</a:t>
            </a:r>
            <a:endParaRPr sz="3750" b="0" i="0" u="none" strike="noStrike" cap="none">
              <a:solidFill>
                <a:srgbClr val="002060"/>
              </a:solidFill>
              <a:latin typeface="Verdana"/>
              <a:ea typeface="Verdana"/>
              <a:cs typeface="Verdana"/>
              <a:sym typeface="Verdana"/>
            </a:endParaRPr>
          </a:p>
        </p:txBody>
      </p:sp>
      <p:sp>
        <p:nvSpPr>
          <p:cNvPr id="128" name="Google Shape;128;p4"/>
          <p:cNvSpPr txBox="1"/>
          <p:nvPr/>
        </p:nvSpPr>
        <p:spPr>
          <a:xfrm>
            <a:off x="960983" y="2054268"/>
            <a:ext cx="8210924" cy="3576282"/>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129" name="Google Shape;129;p4"/>
          <p:cNvSpPr txBox="1"/>
          <p:nvPr/>
        </p:nvSpPr>
        <p:spPr>
          <a:xfrm>
            <a:off x="179512" y="6048105"/>
            <a:ext cx="8964488" cy="284693"/>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130" name="Google Shape;130;p4"/>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sp>
        <p:nvSpPr>
          <p:cNvPr id="131" name="Google Shape;131;p4"/>
          <p:cNvSpPr/>
          <p:nvPr/>
        </p:nvSpPr>
        <p:spPr>
          <a:xfrm>
            <a:off x="741250" y="1664050"/>
            <a:ext cx="8111700" cy="4872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nl-NL" sz="1600" b="0" i="0" u="none" strike="noStrike" cap="none">
                <a:solidFill>
                  <a:srgbClr val="005C95"/>
                </a:solidFill>
                <a:latin typeface="Arial"/>
                <a:ea typeface="Arial"/>
                <a:cs typeface="Arial"/>
                <a:sym typeface="Arial"/>
              </a:rPr>
              <a:t>10.00	Welkom!</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nl-NL" sz="1600" b="0" i="0" u="none" strike="noStrike" cap="none">
                <a:solidFill>
                  <a:srgbClr val="005C95"/>
                </a:solidFill>
                <a:latin typeface="Arial"/>
                <a:ea typeface="Arial"/>
                <a:cs typeface="Arial"/>
                <a:sym typeface="Arial"/>
              </a:rPr>
              <a:t>		Informatie van het programmabureau / </a:t>
            </a:r>
            <a:r>
              <a:rPr lang="nl-NL" sz="1600">
                <a:solidFill>
                  <a:srgbClr val="005C95"/>
                </a:solidFill>
              </a:rPr>
              <a:t>n</a:t>
            </a:r>
            <a:r>
              <a:rPr lang="nl-NL" sz="1600" b="0" i="0" u="none" strike="noStrike" cap="none">
                <a:solidFill>
                  <a:srgbClr val="005C95"/>
                </a:solidFill>
                <a:latin typeface="Arial"/>
                <a:ea typeface="Arial"/>
                <a:cs typeface="Arial"/>
                <a:sym typeface="Arial"/>
              </a:rPr>
              <a:t>ieuwe teamleden</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nl-NL" sz="1600" b="0" i="0" u="none" strike="noStrike" cap="none">
                <a:solidFill>
                  <a:srgbClr val="005C95"/>
                </a:solidFill>
                <a:latin typeface="Arial"/>
                <a:ea typeface="Arial"/>
                <a:cs typeface="Arial"/>
                <a:sym typeface="Arial"/>
              </a:rPr>
              <a:t>10.</a:t>
            </a:r>
            <a:r>
              <a:rPr lang="nl-NL" sz="1600">
                <a:solidFill>
                  <a:srgbClr val="005C95"/>
                </a:solidFill>
              </a:rPr>
              <a:t>05</a:t>
            </a:r>
            <a:r>
              <a:rPr lang="nl-NL" sz="1600" b="0" i="0" u="none" strike="noStrike" cap="none">
                <a:solidFill>
                  <a:srgbClr val="005C95"/>
                </a:solidFill>
                <a:latin typeface="Arial"/>
                <a:ea typeface="Arial"/>
                <a:cs typeface="Arial"/>
                <a:sym typeface="Arial"/>
              </a:rPr>
              <a:t>	Doortrappen hoogtepunten 2022 en leerpunten voor 2023</a:t>
            </a:r>
            <a:endParaRPr sz="1600" b="0" i="0" u="none" strike="noStrike" cap="none">
              <a:solidFill>
                <a:srgbClr val="005C95"/>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nl-NL" sz="1600" b="0" i="0" u="none" strike="noStrike" cap="none">
                <a:solidFill>
                  <a:srgbClr val="005C95"/>
                </a:solidFill>
                <a:latin typeface="Arial"/>
                <a:ea typeface="Arial"/>
                <a:cs typeface="Arial"/>
                <a:sym typeface="Arial"/>
              </a:rPr>
              <a:t>10.</a:t>
            </a:r>
            <a:r>
              <a:rPr lang="nl-NL" sz="1600">
                <a:solidFill>
                  <a:srgbClr val="005C95"/>
                </a:solidFill>
              </a:rPr>
              <a:t>2</a:t>
            </a:r>
            <a:r>
              <a:rPr lang="nl-NL" sz="1600" b="0" i="0" u="none" strike="noStrike" cap="none">
                <a:solidFill>
                  <a:srgbClr val="005C95"/>
                </a:solidFill>
                <a:latin typeface="Arial"/>
                <a:ea typeface="Arial"/>
                <a:cs typeface="Arial"/>
                <a:sym typeface="Arial"/>
              </a:rPr>
              <a:t>0	</a:t>
            </a:r>
            <a:r>
              <a:rPr lang="nl-NL" sz="1600">
                <a:solidFill>
                  <a:srgbClr val="005C95"/>
                </a:solidFill>
              </a:rPr>
              <a:t>Doortrappen aanpak gemeente Alkmaar (‘bottom up’).</a:t>
            </a:r>
            <a:endParaRPr sz="1600" b="0" i="0" u="none" strike="noStrike" cap="none">
              <a:solidFill>
                <a:srgbClr val="005C95"/>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nl-NL" sz="1600">
                <a:solidFill>
                  <a:srgbClr val="005C95"/>
                </a:solidFill>
              </a:rPr>
              <a:t>10.40	Terugblik Doortrappen on Tour 2022 </a:t>
            </a:r>
            <a:endParaRPr sz="1600">
              <a:solidFill>
                <a:srgbClr val="005C95"/>
              </a:solidFill>
            </a:endParaRPr>
          </a:p>
          <a:p>
            <a:pPr marL="0" marR="0" lvl="0" indent="0" algn="l" rtl="0">
              <a:lnSpc>
                <a:spcPct val="150000"/>
              </a:lnSpc>
              <a:spcBef>
                <a:spcPts val="0"/>
              </a:spcBef>
              <a:spcAft>
                <a:spcPts val="0"/>
              </a:spcAft>
              <a:buClr>
                <a:srgbClr val="000000"/>
              </a:buClr>
              <a:buSzPts val="1600"/>
              <a:buFont typeface="Arial"/>
              <a:buNone/>
            </a:pPr>
            <a:r>
              <a:rPr lang="nl-NL" sz="1600" b="0" i="0" u="none" strike="noStrike" cap="none">
                <a:solidFill>
                  <a:srgbClr val="005C95"/>
                </a:solidFill>
                <a:latin typeface="Arial"/>
                <a:ea typeface="Arial"/>
                <a:cs typeface="Arial"/>
                <a:sym typeface="Arial"/>
              </a:rPr>
              <a:t>11.00	Korte pauze</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nl-NL" sz="1600" b="0" i="0" u="none" strike="noStrike" cap="none">
                <a:solidFill>
                  <a:srgbClr val="005C95"/>
                </a:solidFill>
                <a:latin typeface="Arial"/>
                <a:ea typeface="Arial"/>
                <a:cs typeface="Arial"/>
                <a:sym typeface="Arial"/>
              </a:rPr>
              <a:t>11.1</a:t>
            </a:r>
            <a:r>
              <a:rPr lang="nl-NL" sz="1600">
                <a:solidFill>
                  <a:srgbClr val="005C95"/>
                </a:solidFill>
              </a:rPr>
              <a:t>5</a:t>
            </a:r>
            <a:r>
              <a:rPr lang="nl-NL" sz="1600" b="0" i="0" u="none" strike="noStrike" cap="none">
                <a:solidFill>
                  <a:srgbClr val="005C95"/>
                </a:solidFill>
                <a:latin typeface="Arial"/>
                <a:ea typeface="Arial"/>
                <a:cs typeface="Arial"/>
                <a:sym typeface="Arial"/>
              </a:rPr>
              <a:t>	Werksessie nieuwe interventies; inleiding door Goudappel </a:t>
            </a:r>
            <a:endParaRPr sz="1600">
              <a:solidFill>
                <a:srgbClr val="005C95"/>
              </a:solidFill>
            </a:endParaRPr>
          </a:p>
          <a:p>
            <a:pPr marL="0" marR="0" lvl="0" indent="0" algn="l" rtl="0">
              <a:lnSpc>
                <a:spcPct val="150000"/>
              </a:lnSpc>
              <a:spcBef>
                <a:spcPts val="0"/>
              </a:spcBef>
              <a:spcAft>
                <a:spcPts val="0"/>
              </a:spcAft>
              <a:buClr>
                <a:srgbClr val="000000"/>
              </a:buClr>
              <a:buSzPts val="1600"/>
              <a:buFont typeface="Arial"/>
              <a:buNone/>
            </a:pPr>
            <a:r>
              <a:rPr lang="nl-NL" sz="1600">
                <a:solidFill>
                  <a:srgbClr val="005C95"/>
                </a:solidFill>
              </a:rPr>
              <a:t>11.20	Brainstorm vernieuwde Doortrappen handleiding voor gemeenten </a:t>
            </a:r>
            <a:br>
              <a:rPr lang="nl-NL" sz="1600">
                <a:solidFill>
                  <a:srgbClr val="005C95"/>
                </a:solidFill>
              </a:rPr>
            </a:br>
            <a:r>
              <a:rPr lang="nl-NL" sz="1600">
                <a:solidFill>
                  <a:srgbClr val="005C95"/>
                </a:solidFill>
              </a:rPr>
              <a:t> 		(naar de subzalen)</a:t>
            </a:r>
            <a:endParaRPr sz="1600">
              <a:solidFill>
                <a:srgbClr val="005C95"/>
              </a:solidFill>
            </a:endParaRPr>
          </a:p>
          <a:p>
            <a:pPr marL="0" marR="0" lvl="0" indent="0" algn="l" rtl="0">
              <a:lnSpc>
                <a:spcPct val="150000"/>
              </a:lnSpc>
              <a:spcBef>
                <a:spcPts val="0"/>
              </a:spcBef>
              <a:spcAft>
                <a:spcPts val="0"/>
              </a:spcAft>
              <a:buClr>
                <a:srgbClr val="000000"/>
              </a:buClr>
              <a:buSzPts val="1600"/>
              <a:buFont typeface="Arial"/>
              <a:buNone/>
            </a:pPr>
            <a:r>
              <a:rPr lang="nl-NL" sz="1600">
                <a:solidFill>
                  <a:srgbClr val="005C95"/>
                </a:solidFill>
              </a:rPr>
              <a:t>12.00	Korte brainstorm twee interventies: fiets-valpreventie en waarderingspakket </a:t>
            </a:r>
            <a:br>
              <a:rPr lang="nl-NL" sz="1600">
                <a:solidFill>
                  <a:srgbClr val="005C95"/>
                </a:solidFill>
              </a:rPr>
            </a:br>
            <a:r>
              <a:rPr lang="nl-NL" sz="1600">
                <a:solidFill>
                  <a:srgbClr val="005C95"/>
                </a:solidFill>
              </a:rPr>
              <a:t> 		Doortrappen ambassadeurs (plenair)</a:t>
            </a:r>
            <a:endParaRPr sz="1600">
              <a:solidFill>
                <a:srgbClr val="005C95"/>
              </a:solidFill>
            </a:endParaRPr>
          </a:p>
          <a:p>
            <a:pPr marL="0" marR="0" lvl="0" indent="0" algn="l" rtl="0">
              <a:lnSpc>
                <a:spcPct val="150000"/>
              </a:lnSpc>
              <a:spcBef>
                <a:spcPts val="0"/>
              </a:spcBef>
              <a:spcAft>
                <a:spcPts val="0"/>
              </a:spcAft>
              <a:buClr>
                <a:srgbClr val="000000"/>
              </a:buClr>
              <a:buSzPts val="1600"/>
              <a:buFont typeface="Arial"/>
              <a:buNone/>
            </a:pPr>
            <a:r>
              <a:rPr lang="nl-NL" sz="1600">
                <a:solidFill>
                  <a:srgbClr val="005C95"/>
                </a:solidFill>
              </a:rPr>
              <a:t>12.20	Slot</a:t>
            </a:r>
            <a:endParaRPr sz="1600">
              <a:solidFill>
                <a:srgbClr val="005C95"/>
              </a:solidFill>
            </a:endParaRPr>
          </a:p>
          <a:p>
            <a:pPr marL="0" marR="0" lvl="0" indent="0" algn="l" rtl="0">
              <a:lnSpc>
                <a:spcPct val="150000"/>
              </a:lnSpc>
              <a:spcBef>
                <a:spcPts val="0"/>
              </a:spcBef>
              <a:spcAft>
                <a:spcPts val="0"/>
              </a:spcAft>
              <a:buClr>
                <a:srgbClr val="000000"/>
              </a:buClr>
              <a:buSzPts val="1600"/>
              <a:buFont typeface="Arial"/>
              <a:buNone/>
            </a:pPr>
            <a:r>
              <a:rPr lang="nl-NL" sz="1600">
                <a:solidFill>
                  <a:srgbClr val="005C95"/>
                </a:solidFill>
              </a:rPr>
              <a:t>12.30	Gezamenlijke lunch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132" name="Google Shape;132;p4"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133" name="Google Shape;133;p4" descr="Afbeelding met transport, fiets, paard, motor&#10;&#10;Automatisch gegenereerde beschrijving"/>
          <p:cNvPicPr preferRelativeResize="0"/>
          <p:nvPr/>
        </p:nvPicPr>
        <p:blipFill rotWithShape="1">
          <a:blip r:embed="rId4">
            <a:alphaModFix/>
          </a:blip>
          <a:srcRect/>
          <a:stretch/>
        </p:blipFill>
        <p:spPr>
          <a:xfrm>
            <a:off x="7227681" y="4913781"/>
            <a:ext cx="1944216" cy="19442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8146de802e_0_114"/>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139" name="Google Shape;139;g18146de802e_0_114"/>
          <p:cNvSpPr txBox="1"/>
          <p:nvPr/>
        </p:nvSpPr>
        <p:spPr>
          <a:xfrm>
            <a:off x="691061" y="490348"/>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i="1">
                <a:solidFill>
                  <a:srgbClr val="FF3B19"/>
                </a:solidFill>
              </a:rPr>
              <a:t>Mail op maandag 7 november: </a:t>
            </a:r>
            <a:endParaRPr sz="3750" b="0" i="1" u="none" strike="noStrike" cap="none">
              <a:solidFill>
                <a:srgbClr val="002060"/>
              </a:solidFill>
              <a:latin typeface="Verdana"/>
              <a:ea typeface="Verdana"/>
              <a:cs typeface="Verdana"/>
              <a:sym typeface="Verdana"/>
            </a:endParaRPr>
          </a:p>
        </p:txBody>
      </p:sp>
      <p:sp>
        <p:nvSpPr>
          <p:cNvPr id="140" name="Google Shape;140;g18146de802e_0_114"/>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141" name="Google Shape;141;g18146de802e_0_114"/>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142" name="Google Shape;142;g18146de802e_0_114"/>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pic>
        <p:nvPicPr>
          <p:cNvPr id="143" name="Google Shape;143;g18146de802e_0_114"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sp>
        <p:nvSpPr>
          <p:cNvPr id="144" name="Google Shape;144;g18146de802e_0_114"/>
          <p:cNvSpPr txBox="1"/>
          <p:nvPr/>
        </p:nvSpPr>
        <p:spPr>
          <a:xfrm>
            <a:off x="731525" y="2054275"/>
            <a:ext cx="7680900" cy="400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200">
                <a:solidFill>
                  <a:srgbClr val="073763"/>
                </a:solidFill>
                <a:latin typeface="Ubuntu"/>
                <a:ea typeface="Ubuntu"/>
                <a:cs typeface="Ubuntu"/>
                <a:sym typeface="Ubuntu"/>
              </a:rPr>
              <a:t>“Ik fiets regelmatig met een groep van ca. 20 ouderen (65+) in de omgeving van IJsselstein. Graag zouden we een keer in IJsselstein wat fietstips krijgen van een deskundige die ons ook adviseert over onze fietsen (en gebreken aan de fiets) zodat we ook in groepsverband veilig kunnen blijven fietsen.</a:t>
            </a:r>
            <a:endParaRPr sz="2200">
              <a:solidFill>
                <a:srgbClr val="073763"/>
              </a:solidFill>
              <a:latin typeface="Ubuntu"/>
              <a:ea typeface="Ubuntu"/>
              <a:cs typeface="Ubuntu"/>
              <a:sym typeface="Ubuntu"/>
            </a:endParaRPr>
          </a:p>
          <a:p>
            <a:pPr marL="0" lvl="0" indent="0" algn="l" rtl="0">
              <a:spcBef>
                <a:spcPts val="0"/>
              </a:spcBef>
              <a:spcAft>
                <a:spcPts val="0"/>
              </a:spcAft>
              <a:buClr>
                <a:schemeClr val="dk2"/>
              </a:buClr>
              <a:buSzPts val="1100"/>
              <a:buFont typeface="Arial"/>
              <a:buNone/>
            </a:pPr>
            <a:endParaRPr sz="2200">
              <a:solidFill>
                <a:srgbClr val="073763"/>
              </a:solidFill>
              <a:latin typeface="Ubuntu"/>
              <a:ea typeface="Ubuntu"/>
              <a:cs typeface="Ubuntu"/>
              <a:sym typeface="Ubuntu"/>
            </a:endParaRPr>
          </a:p>
          <a:p>
            <a:pPr marL="0" lvl="0" indent="0" algn="l" rtl="0">
              <a:spcBef>
                <a:spcPts val="0"/>
              </a:spcBef>
              <a:spcAft>
                <a:spcPts val="0"/>
              </a:spcAft>
              <a:buClr>
                <a:schemeClr val="dk2"/>
              </a:buClr>
              <a:buSzPts val="1100"/>
              <a:buFont typeface="Arial"/>
              <a:buNone/>
            </a:pPr>
            <a:r>
              <a:rPr lang="nl-NL" sz="2200">
                <a:solidFill>
                  <a:srgbClr val="073763"/>
                </a:solidFill>
                <a:latin typeface="Ubuntu"/>
                <a:ea typeface="Ubuntu"/>
                <a:cs typeface="Ubuntu"/>
                <a:sym typeface="Ubuntu"/>
              </a:rPr>
              <a:t>Zijn er deskundigen die ons een keer op een woensdagmiddag in 2023 kunnen helpen? Ik ben telefonisch bereikbaar op…”</a:t>
            </a:r>
            <a:endParaRPr sz="2200">
              <a:solidFill>
                <a:srgbClr val="073763"/>
              </a:solidFill>
              <a:latin typeface="Ubuntu"/>
              <a:ea typeface="Ubuntu"/>
              <a:cs typeface="Ubuntu"/>
              <a:sym typeface="Ubuntu"/>
            </a:endParaRPr>
          </a:p>
          <a:p>
            <a:pPr marL="0" lvl="0" indent="0" algn="l" rtl="0">
              <a:spcBef>
                <a:spcPts val="0"/>
              </a:spcBef>
              <a:spcAft>
                <a:spcPts val="0"/>
              </a:spcAft>
              <a:buClr>
                <a:schemeClr val="dk2"/>
              </a:buClr>
              <a:buSzPts val="1100"/>
              <a:buFont typeface="Arial"/>
              <a:buNone/>
            </a:pP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8146de802e_0_24"/>
          <p:cNvSpPr/>
          <p:nvPr/>
        </p:nvSpPr>
        <p:spPr>
          <a:xfrm>
            <a:off x="621640" y="2132856"/>
            <a:ext cx="7910700" cy="1616100"/>
          </a:xfrm>
          <a:prstGeom prst="roundRect">
            <a:avLst>
              <a:gd name="adj" fmla="val 16667"/>
            </a:avLst>
          </a:prstGeom>
          <a:solidFill>
            <a:srgbClr val="E63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Verdana"/>
              <a:ea typeface="Verdana"/>
              <a:cs typeface="Verdana"/>
              <a:sym typeface="Verdana"/>
            </a:endParaRPr>
          </a:p>
        </p:txBody>
      </p:sp>
      <p:grpSp>
        <p:nvGrpSpPr>
          <p:cNvPr id="151" name="Google Shape;151;g18146de802e_0_24"/>
          <p:cNvGrpSpPr/>
          <p:nvPr/>
        </p:nvGrpSpPr>
        <p:grpSpPr>
          <a:xfrm>
            <a:off x="4903253" y="4947916"/>
            <a:ext cx="3629090" cy="1574529"/>
            <a:chOff x="88" y="-1"/>
            <a:chExt cx="11635427" cy="4966967"/>
          </a:xfrm>
        </p:grpSpPr>
        <p:pic>
          <p:nvPicPr>
            <p:cNvPr id="152" name="Google Shape;152;g18146de802e_0_24" descr="Schermafbeelding 2019-01-16 om 17.53.26.png"/>
            <p:cNvPicPr preferRelativeResize="0"/>
            <p:nvPr/>
          </p:nvPicPr>
          <p:blipFill rotWithShape="1">
            <a:blip r:embed="rId3">
              <a:alphaModFix/>
            </a:blip>
            <a:srcRect/>
            <a:stretch/>
          </p:blipFill>
          <p:spPr>
            <a:xfrm>
              <a:off x="263553" y="447701"/>
              <a:ext cx="11246818" cy="4111639"/>
            </a:xfrm>
            <a:prstGeom prst="rect">
              <a:avLst/>
            </a:prstGeom>
            <a:noFill/>
            <a:ln>
              <a:noFill/>
            </a:ln>
          </p:spPr>
        </p:pic>
        <p:sp>
          <p:nvSpPr>
            <p:cNvPr id="153" name="Google Shape;153;g18146de802e_0_24"/>
            <p:cNvSpPr/>
            <p:nvPr/>
          </p:nvSpPr>
          <p:spPr>
            <a:xfrm rot="240023">
              <a:off x="10373127" y="3350705"/>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154" name="Google Shape;154;g18146de802e_0_24"/>
            <p:cNvSpPr/>
            <p:nvPr/>
          </p:nvSpPr>
          <p:spPr>
            <a:xfrm rot="239840">
              <a:off x="70268" y="2782962"/>
              <a:ext cx="2483141" cy="210000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155" name="Google Shape;155;g18146de802e_0_24"/>
            <p:cNvSpPr/>
            <p:nvPr/>
          </p:nvSpPr>
          <p:spPr>
            <a:xfrm rot="240023">
              <a:off x="1396927" y="3069817"/>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sp>
          <p:nvSpPr>
            <p:cNvPr id="156" name="Google Shape;156;g18146de802e_0_24"/>
            <p:cNvSpPr/>
            <p:nvPr/>
          </p:nvSpPr>
          <p:spPr>
            <a:xfrm rot="240023">
              <a:off x="7161236" y="41112"/>
              <a:ext cx="1221276" cy="1221276"/>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25"/>
                <a:buFont typeface="Arial"/>
                <a:buNone/>
              </a:pPr>
              <a:endParaRPr sz="825" b="0" i="0" u="none" strike="noStrike" cap="none">
                <a:solidFill>
                  <a:srgbClr val="FFFFFF"/>
                </a:solidFill>
                <a:latin typeface="Helvetica Neue"/>
                <a:ea typeface="Helvetica Neue"/>
                <a:cs typeface="Helvetica Neue"/>
                <a:sym typeface="Helvetica Neue"/>
              </a:endParaRPr>
            </a:p>
          </p:txBody>
        </p:sp>
      </p:grpSp>
      <p:sp>
        <p:nvSpPr>
          <p:cNvPr id="157" name="Google Shape;157;g18146de802e_0_24"/>
          <p:cNvSpPr txBox="1"/>
          <p:nvPr/>
        </p:nvSpPr>
        <p:spPr>
          <a:xfrm>
            <a:off x="1196992" y="2405406"/>
            <a:ext cx="6750000" cy="10236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chemeClr val="dk2"/>
              </a:buClr>
              <a:buSzPts val="1100"/>
              <a:buFont typeface="Arial"/>
              <a:buNone/>
            </a:pPr>
            <a:r>
              <a:rPr lang="nl-NL" sz="3200">
                <a:solidFill>
                  <a:schemeClr val="lt1"/>
                </a:solidFill>
              </a:rPr>
              <a:t>Doortrappen hoogtepunten 2022 en leerpunten voor 2023</a:t>
            </a:r>
            <a:endParaRPr sz="3200">
              <a:solidFill>
                <a:schemeClr val="lt1"/>
              </a:solidFill>
            </a:endParaRPr>
          </a:p>
        </p:txBody>
      </p:sp>
      <p:pic>
        <p:nvPicPr>
          <p:cNvPr id="158" name="Google Shape;158;g18146de802e_0_24" descr="Afbeelding met transport, wiel&#10;&#10;Automatisch gegenereerde beschrijving"/>
          <p:cNvPicPr preferRelativeResize="0"/>
          <p:nvPr/>
        </p:nvPicPr>
        <p:blipFill rotWithShape="1">
          <a:blip r:embed="rId4">
            <a:alphaModFix/>
          </a:blip>
          <a:srcRect/>
          <a:stretch/>
        </p:blipFill>
        <p:spPr>
          <a:xfrm>
            <a:off x="7649741" y="-905170"/>
            <a:ext cx="2477608" cy="2477608"/>
          </a:xfrm>
          <a:prstGeom prst="rect">
            <a:avLst/>
          </a:prstGeom>
          <a:noFill/>
          <a:ln>
            <a:noFill/>
          </a:ln>
        </p:spPr>
      </p:pic>
      <p:sp>
        <p:nvSpPr>
          <p:cNvPr id="159" name="Google Shape;159;g18146de802e_0_24"/>
          <p:cNvSpPr txBox="1"/>
          <p:nvPr/>
        </p:nvSpPr>
        <p:spPr>
          <a:xfrm>
            <a:off x="621642" y="3995667"/>
            <a:ext cx="230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a:solidFill>
                  <a:srgbClr val="A5A5A5"/>
                </a:solidFill>
              </a:rPr>
              <a:t>8 november</a:t>
            </a:r>
            <a:r>
              <a:rPr lang="nl-NL" sz="1800" b="0" i="0" u="none" strike="noStrike" cap="none">
                <a:solidFill>
                  <a:srgbClr val="A5A5A5"/>
                </a:solidFill>
                <a:latin typeface="Arial"/>
                <a:ea typeface="Arial"/>
                <a:cs typeface="Arial"/>
                <a:sym typeface="Arial"/>
              </a:rPr>
              <a:t> 202</a:t>
            </a:r>
            <a:r>
              <a:rPr lang="nl-NL" sz="1800">
                <a:solidFill>
                  <a:srgbClr val="A5A5A5"/>
                </a:solidFill>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84db9f7902_0_16"/>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165" name="Google Shape;165;g184db9f7902_0_16"/>
          <p:cNvSpPr txBox="1"/>
          <p:nvPr/>
        </p:nvSpPr>
        <p:spPr>
          <a:xfrm>
            <a:off x="304111" y="346723"/>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DTN bij IenW</a:t>
            </a:r>
            <a:endParaRPr sz="3750" b="0" i="0" u="none" strike="noStrike" cap="none">
              <a:solidFill>
                <a:srgbClr val="002060"/>
              </a:solidFill>
              <a:latin typeface="Verdana"/>
              <a:ea typeface="Verdana"/>
              <a:cs typeface="Verdana"/>
              <a:sym typeface="Verdana"/>
            </a:endParaRPr>
          </a:p>
        </p:txBody>
      </p:sp>
      <p:sp>
        <p:nvSpPr>
          <p:cNvPr id="166" name="Google Shape;166;g184db9f7902_0_16"/>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167" name="Google Shape;167;g184db9f7902_0_16"/>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168" name="Google Shape;168;g184db9f7902_0_16"/>
          <p:cNvSpPr/>
          <p:nvPr/>
        </p:nvSpPr>
        <p:spPr>
          <a:xfrm>
            <a:off x="220500" y="1342600"/>
            <a:ext cx="8744100" cy="5273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pic>
        <p:nvPicPr>
          <p:cNvPr id="169" name="Google Shape;169;g184db9f7902_0_16"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170" name="Google Shape;170;g184db9f7902_0_16"/>
          <p:cNvPicPr preferRelativeResize="0"/>
          <p:nvPr/>
        </p:nvPicPr>
        <p:blipFill>
          <a:blip r:embed="rId4">
            <a:alphaModFix/>
          </a:blip>
          <a:stretch>
            <a:fillRect/>
          </a:stretch>
        </p:blipFill>
        <p:spPr>
          <a:xfrm>
            <a:off x="569148" y="1797850"/>
            <a:ext cx="5806650" cy="2264425"/>
          </a:xfrm>
          <a:prstGeom prst="rect">
            <a:avLst/>
          </a:prstGeom>
          <a:noFill/>
          <a:ln>
            <a:noFill/>
          </a:ln>
        </p:spPr>
      </p:pic>
      <p:pic>
        <p:nvPicPr>
          <p:cNvPr id="171" name="Google Shape;171;g184db9f7902_0_16"/>
          <p:cNvPicPr preferRelativeResize="0"/>
          <p:nvPr/>
        </p:nvPicPr>
        <p:blipFill>
          <a:blip r:embed="rId5">
            <a:alphaModFix/>
          </a:blip>
          <a:stretch>
            <a:fillRect/>
          </a:stretch>
        </p:blipFill>
        <p:spPr>
          <a:xfrm>
            <a:off x="4925974" y="3590624"/>
            <a:ext cx="4038625" cy="3025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18146de802e_0_274"/>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177" name="Google Shape;177;g18146de802e_0_274"/>
          <p:cNvSpPr txBox="1"/>
          <p:nvPr/>
        </p:nvSpPr>
        <p:spPr>
          <a:xfrm>
            <a:off x="343600" y="260500"/>
            <a:ext cx="7985100" cy="1082100"/>
          </a:xfrm>
          <a:prstGeom prst="rect">
            <a:avLst/>
          </a:prstGeom>
          <a:noFill/>
          <a:ln>
            <a:noFill/>
          </a:ln>
        </p:spPr>
        <p:txBody>
          <a:bodyPr spcFirstLastPara="1" wrap="square" lIns="19050" tIns="19050" rIns="19050" bIns="19050" anchor="t" anchorCtr="0">
            <a:normAutofit lnSpcReduction="10000"/>
          </a:bodyPr>
          <a:lstStyle/>
          <a:p>
            <a:pPr marL="0" marR="0" lvl="0" indent="0" algn="l" rtl="0">
              <a:lnSpc>
                <a:spcPct val="100000"/>
              </a:lnSpc>
              <a:spcBef>
                <a:spcPts val="0"/>
              </a:spcBef>
              <a:spcAft>
                <a:spcPts val="0"/>
              </a:spcAft>
              <a:buClr>
                <a:srgbClr val="000000"/>
              </a:buClr>
              <a:buSzPts val="3750"/>
              <a:buFont typeface="Arial"/>
              <a:buNone/>
            </a:pPr>
            <a:r>
              <a:rPr lang="nl-NL" sz="3450" b="0" i="0" u="none" strike="noStrike" cap="none">
                <a:solidFill>
                  <a:srgbClr val="FF3B19"/>
                </a:solidFill>
                <a:latin typeface="Verdana"/>
                <a:ea typeface="Verdana"/>
                <a:cs typeface="Verdana"/>
                <a:sym typeface="Verdana"/>
              </a:rPr>
              <a:t>Vlog minister Harbers 12 sep.2022 gemeente </a:t>
            </a:r>
            <a:r>
              <a:rPr lang="nl-NL" sz="3450">
                <a:solidFill>
                  <a:srgbClr val="FF3B19"/>
                </a:solidFill>
                <a:latin typeface="Verdana"/>
                <a:ea typeface="Verdana"/>
                <a:cs typeface="Verdana"/>
                <a:sym typeface="Verdana"/>
              </a:rPr>
              <a:t>d</a:t>
            </a:r>
            <a:r>
              <a:rPr lang="nl-NL" sz="3450" b="0" i="0" u="none" strike="noStrike" cap="none">
                <a:solidFill>
                  <a:srgbClr val="FF3B19"/>
                </a:solidFill>
                <a:latin typeface="Verdana"/>
                <a:ea typeface="Verdana"/>
                <a:cs typeface="Verdana"/>
                <a:sym typeface="Verdana"/>
              </a:rPr>
              <a:t>e Ronde </a:t>
            </a:r>
            <a:r>
              <a:rPr lang="nl-NL" sz="3450">
                <a:solidFill>
                  <a:srgbClr val="FF3B19"/>
                </a:solidFill>
                <a:latin typeface="Verdana"/>
                <a:ea typeface="Verdana"/>
                <a:cs typeface="Verdana"/>
                <a:sym typeface="Verdana"/>
              </a:rPr>
              <a:t>V</a:t>
            </a:r>
            <a:r>
              <a:rPr lang="nl-NL" sz="3450" b="0" i="0" u="none" strike="noStrike" cap="none">
                <a:solidFill>
                  <a:srgbClr val="FF3B19"/>
                </a:solidFill>
                <a:latin typeface="Verdana"/>
                <a:ea typeface="Verdana"/>
                <a:cs typeface="Verdana"/>
                <a:sym typeface="Verdana"/>
              </a:rPr>
              <a:t>enen</a:t>
            </a:r>
            <a:endParaRPr sz="3450" b="0" i="0" u="none" strike="noStrike" cap="none">
              <a:solidFill>
                <a:srgbClr val="002060"/>
              </a:solidFill>
              <a:latin typeface="Verdana"/>
              <a:ea typeface="Verdana"/>
              <a:cs typeface="Verdana"/>
              <a:sym typeface="Verdana"/>
            </a:endParaRPr>
          </a:p>
        </p:txBody>
      </p:sp>
      <p:sp>
        <p:nvSpPr>
          <p:cNvPr id="178" name="Google Shape;178;g18146de802e_0_274"/>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179" name="Google Shape;179;g18146de802e_0_274"/>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sp>
        <p:nvSpPr>
          <p:cNvPr id="180" name="Google Shape;180;g18146de802e_0_274"/>
          <p:cNvSpPr/>
          <p:nvPr/>
        </p:nvSpPr>
        <p:spPr>
          <a:xfrm>
            <a:off x="220500" y="1342600"/>
            <a:ext cx="8744100" cy="5297100"/>
          </a:xfrm>
          <a:prstGeom prst="roundRect">
            <a:avLst>
              <a:gd name="adj" fmla="val 15000"/>
            </a:avLst>
          </a:prstGeom>
          <a:solidFill>
            <a:srgbClr val="FFFFFF"/>
          </a:solidFill>
          <a:ln>
            <a:noFill/>
          </a:ln>
        </p:spPr>
        <p:txBody>
          <a:bodyPr spcFirstLastPara="1" wrap="square" lIns="0" tIns="0" rIns="0" bIns="0" anchor="ctr" anchorCtr="0">
            <a:noAutofit/>
          </a:bodyPr>
          <a:lstStyle/>
          <a:p>
            <a:pPr marL="171450" marR="0" lvl="0" indent="-9525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Helvetica Neue"/>
              <a:ea typeface="Helvetica Neue"/>
              <a:cs typeface="Helvetica Neue"/>
              <a:sym typeface="Helvetica Neue"/>
            </a:endParaRPr>
          </a:p>
        </p:txBody>
      </p:sp>
      <p:pic>
        <p:nvPicPr>
          <p:cNvPr id="181" name="Google Shape;181;g18146de802e_0_274"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182" name="Google Shape;182;g18146de802e_0_274" descr="Afbeelding met transport, fiets, paard, motor&#10;&#10;Automatisch gegenereerde beschrijving"/>
          <p:cNvPicPr preferRelativeResize="0"/>
          <p:nvPr/>
        </p:nvPicPr>
        <p:blipFill rotWithShape="1">
          <a:blip r:embed="rId4">
            <a:alphaModFix/>
          </a:blip>
          <a:srcRect/>
          <a:stretch/>
        </p:blipFill>
        <p:spPr>
          <a:xfrm>
            <a:off x="7227681" y="4913781"/>
            <a:ext cx="1944216" cy="1944216"/>
          </a:xfrm>
          <a:prstGeom prst="rect">
            <a:avLst/>
          </a:prstGeom>
          <a:noFill/>
          <a:ln>
            <a:noFill/>
          </a:ln>
        </p:spPr>
      </p:pic>
      <p:pic>
        <p:nvPicPr>
          <p:cNvPr id="183" name="Google Shape;183;g18146de802e_0_274" descr="Minister Mark Harbers nam een kijkje bij Doortrappendag in Gemeente De Ronde Venen. “Steeds meer mensen blijven tot op hoge leeftijd fietsen. Het is de uitdaging om dat zo veilig mogelijk te blijven doen.”" title="Minister bij programma Doortrappen in Wilnis">
            <a:hlinkClick r:id="rId5"/>
          </p:cNvPr>
          <p:cNvPicPr preferRelativeResize="0"/>
          <p:nvPr/>
        </p:nvPicPr>
        <p:blipFill>
          <a:blip r:embed="rId6">
            <a:alphaModFix/>
          </a:blip>
          <a:stretch>
            <a:fillRect/>
          </a:stretch>
        </p:blipFill>
        <p:spPr>
          <a:xfrm>
            <a:off x="1634775" y="1639525"/>
            <a:ext cx="5874391" cy="440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8146de802e_0_263"/>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189" name="Google Shape;189;g18146de802e_0_263"/>
          <p:cNvSpPr txBox="1"/>
          <p:nvPr/>
        </p:nvSpPr>
        <p:spPr>
          <a:xfrm>
            <a:off x="960983" y="2054268"/>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190" name="Google Shape;190;g18146de802e_0_263"/>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pic>
        <p:nvPicPr>
          <p:cNvPr id="191" name="Google Shape;191;g18146de802e_0_263"/>
          <p:cNvPicPr preferRelativeResize="0"/>
          <p:nvPr/>
        </p:nvPicPr>
        <p:blipFill>
          <a:blip r:embed="rId3">
            <a:alphaModFix/>
          </a:blip>
          <a:stretch>
            <a:fillRect/>
          </a:stretch>
        </p:blipFill>
        <p:spPr>
          <a:xfrm>
            <a:off x="2926875" y="591550"/>
            <a:ext cx="6850174" cy="6266450"/>
          </a:xfrm>
          <a:prstGeom prst="rect">
            <a:avLst/>
          </a:prstGeom>
          <a:noFill/>
          <a:ln>
            <a:noFill/>
          </a:ln>
        </p:spPr>
      </p:pic>
      <p:pic>
        <p:nvPicPr>
          <p:cNvPr id="192" name="Google Shape;192;g18146de802e_0_263"/>
          <p:cNvPicPr preferRelativeResize="0"/>
          <p:nvPr/>
        </p:nvPicPr>
        <p:blipFill>
          <a:blip r:embed="rId4">
            <a:alphaModFix/>
          </a:blip>
          <a:stretch>
            <a:fillRect/>
          </a:stretch>
        </p:blipFill>
        <p:spPr>
          <a:xfrm>
            <a:off x="-123175" y="-73438"/>
            <a:ext cx="3673214" cy="1587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8146de802e_0_125"/>
          <p:cNvSpPr/>
          <p:nvPr/>
        </p:nvSpPr>
        <p:spPr>
          <a:xfrm>
            <a:off x="-123171" y="-73449"/>
            <a:ext cx="9390300" cy="7005000"/>
          </a:xfrm>
          <a:prstGeom prst="rect">
            <a:avLst/>
          </a:prstGeom>
          <a:solidFill>
            <a:srgbClr val="F8CA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1" i="0" u="none" strike="noStrike" cap="none">
                <a:solidFill>
                  <a:srgbClr val="005C95"/>
                </a:solidFill>
                <a:latin typeface="Arial"/>
                <a:ea typeface="Arial"/>
                <a:cs typeface="Arial"/>
                <a:sym typeface="Arial"/>
              </a:rPr>
              <a:t>Voorstellen in de chat</a:t>
            </a:r>
            <a:endParaRPr sz="1400" b="0" i="0" u="none" strike="noStrike" cap="none">
              <a:solidFill>
                <a:srgbClr val="000000"/>
              </a:solidFill>
              <a:latin typeface="Arial"/>
              <a:ea typeface="Arial"/>
              <a:cs typeface="Arial"/>
              <a:sym typeface="Arial"/>
            </a:endParaRPr>
          </a:p>
        </p:txBody>
      </p:sp>
      <p:sp>
        <p:nvSpPr>
          <p:cNvPr id="198" name="Google Shape;198;g18146de802e_0_125"/>
          <p:cNvSpPr txBox="1"/>
          <p:nvPr/>
        </p:nvSpPr>
        <p:spPr>
          <a:xfrm>
            <a:off x="-123164" y="195048"/>
            <a:ext cx="7761900" cy="10821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3750"/>
              <a:buFont typeface="Arial"/>
              <a:buNone/>
            </a:pPr>
            <a:r>
              <a:rPr lang="nl-NL" sz="3750" b="0" i="0" u="none" strike="noStrike" cap="none">
                <a:solidFill>
                  <a:srgbClr val="FF3B19"/>
                </a:solidFill>
                <a:latin typeface="Verdana"/>
                <a:ea typeface="Verdana"/>
                <a:cs typeface="Verdana"/>
                <a:sym typeface="Verdana"/>
              </a:rPr>
              <a:t>   </a:t>
            </a:r>
            <a:r>
              <a:rPr lang="nl-NL" sz="4000">
                <a:solidFill>
                  <a:srgbClr val="FF3B19"/>
                </a:solidFill>
              </a:rPr>
              <a:t>Registratietool</a:t>
            </a:r>
            <a:endParaRPr sz="3750" b="0" i="0" u="none" strike="noStrike" cap="none">
              <a:solidFill>
                <a:srgbClr val="002060"/>
              </a:solidFill>
              <a:latin typeface="Verdana"/>
              <a:ea typeface="Verdana"/>
              <a:cs typeface="Verdana"/>
              <a:sym typeface="Verdana"/>
            </a:endParaRPr>
          </a:p>
        </p:txBody>
      </p:sp>
      <p:sp>
        <p:nvSpPr>
          <p:cNvPr id="199" name="Google Shape;199;g18146de802e_0_125"/>
          <p:cNvSpPr txBox="1"/>
          <p:nvPr/>
        </p:nvSpPr>
        <p:spPr>
          <a:xfrm>
            <a:off x="1006108" y="2067193"/>
            <a:ext cx="8211000" cy="3576300"/>
          </a:xfrm>
          <a:prstGeom prst="rect">
            <a:avLst/>
          </a:prstGeom>
          <a:noFill/>
          <a:ln>
            <a:noFill/>
          </a:ln>
        </p:spPr>
        <p:txBody>
          <a:bodyPr spcFirstLastPara="1" wrap="square" lIns="19050" tIns="19050" rIns="19050" bIns="19050" anchor="t" anchorCtr="0">
            <a:normAutofit/>
          </a:bodyPr>
          <a:lstStyle/>
          <a:p>
            <a:pPr marL="0" marR="0" lvl="1" indent="0" algn="l" rtl="0">
              <a:lnSpc>
                <a:spcPct val="40000"/>
              </a:lnSpc>
              <a:spcBef>
                <a:spcPts val="0"/>
              </a:spcBef>
              <a:spcAft>
                <a:spcPts val="0"/>
              </a:spcAft>
              <a:buClr>
                <a:srgbClr val="000000"/>
              </a:buClr>
              <a:buSzPts val="1875"/>
              <a:buFont typeface="Arial"/>
              <a:buNone/>
            </a:pPr>
            <a:endParaRPr sz="1875" b="0" i="0" u="none" strike="noStrike" cap="none">
              <a:solidFill>
                <a:srgbClr val="002751"/>
              </a:solidFill>
              <a:latin typeface="Arial"/>
              <a:ea typeface="Arial"/>
              <a:cs typeface="Arial"/>
              <a:sym typeface="Arial"/>
            </a:endParaRPr>
          </a:p>
        </p:txBody>
      </p:sp>
      <p:sp>
        <p:nvSpPr>
          <p:cNvPr id="200" name="Google Shape;200;g18146de802e_0_125"/>
          <p:cNvSpPr txBox="1"/>
          <p:nvPr/>
        </p:nvSpPr>
        <p:spPr>
          <a:xfrm>
            <a:off x="179512" y="6048105"/>
            <a:ext cx="8964600" cy="2847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1D3C"/>
              </a:solidFill>
              <a:latin typeface="Verdana"/>
              <a:ea typeface="Verdana"/>
              <a:cs typeface="Verdana"/>
              <a:sym typeface="Verdana"/>
            </a:endParaRPr>
          </a:p>
        </p:txBody>
      </p:sp>
      <p:pic>
        <p:nvPicPr>
          <p:cNvPr id="201" name="Google Shape;201;g18146de802e_0_125" descr="Afbeelding met transport, wiel&#10;&#10;Automatisch gegenereerde beschrijving"/>
          <p:cNvPicPr preferRelativeResize="0"/>
          <p:nvPr/>
        </p:nvPicPr>
        <p:blipFill rotWithShape="1">
          <a:blip r:embed="rId3">
            <a:alphaModFix/>
          </a:blip>
          <a:srcRect/>
          <a:stretch/>
        </p:blipFill>
        <p:spPr>
          <a:xfrm>
            <a:off x="7649741" y="-905170"/>
            <a:ext cx="2477608" cy="2477608"/>
          </a:xfrm>
          <a:prstGeom prst="rect">
            <a:avLst/>
          </a:prstGeom>
          <a:noFill/>
          <a:ln>
            <a:noFill/>
          </a:ln>
        </p:spPr>
      </p:pic>
      <p:pic>
        <p:nvPicPr>
          <p:cNvPr id="202" name="Google Shape;202;g18146de802e_0_125"/>
          <p:cNvPicPr preferRelativeResize="0"/>
          <p:nvPr/>
        </p:nvPicPr>
        <p:blipFill>
          <a:blip r:embed="rId4">
            <a:alphaModFix/>
          </a:blip>
          <a:stretch>
            <a:fillRect/>
          </a:stretch>
        </p:blipFill>
        <p:spPr>
          <a:xfrm>
            <a:off x="4091800" y="3762448"/>
            <a:ext cx="5465951" cy="3576300"/>
          </a:xfrm>
          <a:prstGeom prst="rect">
            <a:avLst/>
          </a:prstGeom>
          <a:noFill/>
          <a:ln>
            <a:noFill/>
          </a:ln>
        </p:spPr>
      </p:pic>
      <p:pic>
        <p:nvPicPr>
          <p:cNvPr id="203" name="Google Shape;203;g18146de802e_0_125" descr="Afbeelding met transport, fiets, paard, motor&#10;&#10;Automatisch gegenereerde beschrijving"/>
          <p:cNvPicPr preferRelativeResize="0"/>
          <p:nvPr/>
        </p:nvPicPr>
        <p:blipFill rotWithShape="1">
          <a:blip r:embed="rId5">
            <a:alphaModFix/>
          </a:blip>
          <a:srcRect/>
          <a:stretch/>
        </p:blipFill>
        <p:spPr>
          <a:xfrm>
            <a:off x="7272881" y="1818231"/>
            <a:ext cx="1944216" cy="1944216"/>
          </a:xfrm>
          <a:prstGeom prst="rect">
            <a:avLst/>
          </a:prstGeom>
          <a:noFill/>
          <a:ln>
            <a:noFill/>
          </a:ln>
        </p:spPr>
      </p:pic>
      <p:pic>
        <p:nvPicPr>
          <p:cNvPr id="204" name="Google Shape;204;g18146de802e_0_125"/>
          <p:cNvPicPr preferRelativeResize="0"/>
          <p:nvPr/>
        </p:nvPicPr>
        <p:blipFill>
          <a:blip r:embed="rId6">
            <a:alphaModFix/>
          </a:blip>
          <a:stretch>
            <a:fillRect/>
          </a:stretch>
        </p:blipFill>
        <p:spPr>
          <a:xfrm>
            <a:off x="-123175" y="1171650"/>
            <a:ext cx="5465948" cy="3324406"/>
          </a:xfrm>
          <a:prstGeom prst="rect">
            <a:avLst/>
          </a:prstGeom>
          <a:noFill/>
          <a:ln>
            <a:noFill/>
          </a:ln>
        </p:spPr>
      </p:pic>
    </p:spTree>
  </p:cSld>
  <p:clrMapOvr>
    <a:masterClrMapping/>
  </p:clrMapOvr>
</p:sld>
</file>

<file path=ppt/theme/theme1.xml><?xml version="1.0" encoding="utf-8"?>
<a:theme xmlns:a="http://schemas.openxmlformats.org/drawingml/2006/main" name="Blank">
  <a:themeElements>
    <a:clrScheme name="Rijkswaterstaat">
      <a:dk1>
        <a:srgbClr val="007BC7"/>
      </a:dk1>
      <a:lt1>
        <a:srgbClr val="FFFFFF"/>
      </a:lt1>
      <a:dk2>
        <a:srgbClr val="000000"/>
      </a:dk2>
      <a:lt2>
        <a:srgbClr val="F9E11E"/>
      </a:lt2>
      <a:accent1>
        <a:srgbClr val="F9E11E"/>
      </a:accent1>
      <a:accent2>
        <a:srgbClr val="007BC7"/>
      </a:accent2>
      <a:accent3>
        <a:srgbClr val="D52B1E"/>
      </a:accent3>
      <a:accent4>
        <a:srgbClr val="8FCAE7"/>
      </a:accent4>
      <a:accent5>
        <a:srgbClr val="39870C"/>
      </a:accent5>
      <a:accent6>
        <a:srgbClr val="FFB612"/>
      </a:accent6>
      <a:hlink>
        <a:srgbClr val="007BC7"/>
      </a:hlink>
      <a:folHlink>
        <a:srgbClr val="A900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Roodoranj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815</Words>
  <Application>Microsoft Office PowerPoint</Application>
  <PresentationFormat>Diavoorstelling (4:3)</PresentationFormat>
  <Paragraphs>174</Paragraphs>
  <Slides>29</Slides>
  <Notes>21</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29</vt:i4>
      </vt:variant>
    </vt:vector>
  </HeadingPairs>
  <TitlesOfParts>
    <vt:vector size="38" baseType="lpstr">
      <vt:lpstr>Ubuntu</vt:lpstr>
      <vt:lpstr>Calibri</vt:lpstr>
      <vt:lpstr>Wingdings 3</vt:lpstr>
      <vt:lpstr>Trebuchet MS</vt:lpstr>
      <vt:lpstr>Verdana</vt:lpstr>
      <vt:lpstr>Arial</vt:lpstr>
      <vt:lpstr>Helvetica Neue</vt:lpstr>
      <vt:lpstr>Blank</vt:lpstr>
      <vt:lpstr>Facet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Doortrappen Sport Vitaal</vt:lpstr>
      <vt:lpstr>Inhoud</vt:lpstr>
      <vt:lpstr>Voorstellen</vt:lpstr>
      <vt:lpstr>2020</vt:lpstr>
      <vt:lpstr>2021</vt:lpstr>
      <vt:lpstr>2022</vt:lpstr>
      <vt:lpstr>PowerPoint-presentatie</vt:lpstr>
      <vt:lpstr>2023 </vt:lpstr>
      <vt:lpstr>Vragen?!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Gijt, Lysanne de (WVL)</dc:creator>
  <cp:lastModifiedBy>JuulvRijn</cp:lastModifiedBy>
  <cp:revision>4</cp:revision>
  <cp:lastPrinted>2022-11-07T15:43:01Z</cp:lastPrinted>
  <dcterms:created xsi:type="dcterms:W3CDTF">2019-05-28T14:54:54Z</dcterms:created>
  <dcterms:modified xsi:type="dcterms:W3CDTF">2022-11-08T11:08:27Z</dcterms:modified>
</cp:coreProperties>
</file>